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9"/>
  </p:notesMasterIdLst>
  <p:sldIdLst>
    <p:sldId id="256" r:id="rId2"/>
    <p:sldId id="287" r:id="rId3"/>
    <p:sldId id="259" r:id="rId4"/>
    <p:sldId id="284" r:id="rId5"/>
    <p:sldId id="285" r:id="rId6"/>
    <p:sldId id="286" r:id="rId7"/>
    <p:sldId id="271" r:id="rId8"/>
    <p:sldId id="262" r:id="rId9"/>
    <p:sldId id="283" r:id="rId10"/>
    <p:sldId id="263" r:id="rId11"/>
    <p:sldId id="273" r:id="rId12"/>
    <p:sldId id="274" r:id="rId13"/>
    <p:sldId id="275" r:id="rId14"/>
    <p:sldId id="280" r:id="rId15"/>
    <p:sldId id="264" r:id="rId16"/>
    <p:sldId id="277" r:id="rId17"/>
    <p:sldId id="265" r:id="rId18"/>
    <p:sldId id="278" r:id="rId19"/>
    <p:sldId id="279" r:id="rId20"/>
    <p:sldId id="266" r:id="rId21"/>
    <p:sldId id="267" r:id="rId22"/>
    <p:sldId id="268" r:id="rId23"/>
    <p:sldId id="270" r:id="rId24"/>
    <p:sldId id="281" r:id="rId25"/>
    <p:sldId id="288" r:id="rId26"/>
    <p:sldId id="289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9.svg"/><Relationship Id="rId1" Type="http://schemas.openxmlformats.org/officeDocument/2006/relationships/image" Target="../media/image26.png"/><Relationship Id="rId6" Type="http://schemas.openxmlformats.org/officeDocument/2006/relationships/image" Target="../media/image23.svg"/><Relationship Id="rId5" Type="http://schemas.openxmlformats.org/officeDocument/2006/relationships/image" Target="../media/image2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B0826A-062F-4C7C-BD44-B008539957E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4FE626-12DC-42E5-B466-E46DA6FF0540}">
      <dgm:prSet custT="1"/>
      <dgm:spPr>
        <a:solidFill>
          <a:schemeClr val="accent2"/>
        </a:solidFill>
      </dgm:spPr>
      <dgm:t>
        <a:bodyPr/>
        <a:lstStyle/>
        <a:p>
          <a:r>
            <a:rPr lang="en-CA" sz="2000"/>
            <a:t>Program ends with an internship for 7 weeks.</a:t>
          </a:r>
          <a:endParaRPr lang="en-US" sz="2000"/>
        </a:p>
      </dgm:t>
    </dgm:pt>
    <dgm:pt modelId="{598C5B69-7962-4932-8726-05EF9C5CF639}" type="parTrans" cxnId="{4EEF6F8C-3A4C-41EA-B5D0-735F54AD4905}">
      <dgm:prSet/>
      <dgm:spPr/>
      <dgm:t>
        <a:bodyPr/>
        <a:lstStyle/>
        <a:p>
          <a:endParaRPr lang="en-US" sz="2000"/>
        </a:p>
      </dgm:t>
    </dgm:pt>
    <dgm:pt modelId="{5A43736C-97CA-4083-8FEB-E84BA08E98FA}" type="sibTrans" cxnId="{4EEF6F8C-3A4C-41EA-B5D0-735F54AD4905}">
      <dgm:prSet/>
      <dgm:spPr/>
      <dgm:t>
        <a:bodyPr/>
        <a:lstStyle/>
        <a:p>
          <a:endParaRPr lang="en-US" sz="2000"/>
        </a:p>
      </dgm:t>
    </dgm:pt>
    <dgm:pt modelId="{E5B857B2-D7E5-4380-B8EB-DD231A93D245}">
      <dgm:prSet custT="1"/>
      <dgm:spPr>
        <a:solidFill>
          <a:schemeClr val="accent2"/>
        </a:solidFill>
      </dgm:spPr>
      <dgm:t>
        <a:bodyPr/>
        <a:lstStyle/>
        <a:p>
          <a:r>
            <a:rPr lang="en-CA" sz="2000"/>
            <a:t>We arrange the internship.</a:t>
          </a:r>
          <a:endParaRPr lang="en-US" sz="2000"/>
        </a:p>
      </dgm:t>
    </dgm:pt>
    <dgm:pt modelId="{1FB373F4-6308-48FF-B24F-03532414BA72}" type="parTrans" cxnId="{06FEE742-9A4E-4815-8409-27847535A05A}">
      <dgm:prSet/>
      <dgm:spPr/>
      <dgm:t>
        <a:bodyPr/>
        <a:lstStyle/>
        <a:p>
          <a:endParaRPr lang="en-US" sz="2000"/>
        </a:p>
      </dgm:t>
    </dgm:pt>
    <dgm:pt modelId="{B312573E-E915-4099-AD28-62CF2A6C2B20}" type="sibTrans" cxnId="{06FEE742-9A4E-4815-8409-27847535A05A}">
      <dgm:prSet/>
      <dgm:spPr/>
      <dgm:t>
        <a:bodyPr/>
        <a:lstStyle/>
        <a:p>
          <a:endParaRPr lang="en-US" sz="2000"/>
        </a:p>
      </dgm:t>
    </dgm:pt>
    <dgm:pt modelId="{C20D561D-AE4E-4ABB-9726-8E05F7A01C94}">
      <dgm:prSet custT="1"/>
      <dgm:spPr>
        <a:solidFill>
          <a:schemeClr val="accent2"/>
        </a:solidFill>
      </dgm:spPr>
      <dgm:t>
        <a:bodyPr/>
        <a:lstStyle/>
        <a:p>
          <a:r>
            <a:rPr lang="en-CA" sz="2000"/>
            <a:t>Internship company must already have a team of developers that our students will become a member of.</a:t>
          </a:r>
          <a:endParaRPr lang="en-US" sz="2000"/>
        </a:p>
      </dgm:t>
    </dgm:pt>
    <dgm:pt modelId="{1ED36EA4-1564-4EB1-9A38-D50FA22258A2}" type="parTrans" cxnId="{171FB1EE-B5B1-4100-8347-64381F56B0F7}">
      <dgm:prSet/>
      <dgm:spPr/>
      <dgm:t>
        <a:bodyPr/>
        <a:lstStyle/>
        <a:p>
          <a:endParaRPr lang="en-US" sz="2000"/>
        </a:p>
      </dgm:t>
    </dgm:pt>
    <dgm:pt modelId="{C52DF149-5759-4131-83D4-AC09C0710085}" type="sibTrans" cxnId="{171FB1EE-B5B1-4100-8347-64381F56B0F7}">
      <dgm:prSet/>
      <dgm:spPr/>
      <dgm:t>
        <a:bodyPr/>
        <a:lstStyle/>
        <a:p>
          <a:endParaRPr lang="en-US" sz="2000"/>
        </a:p>
      </dgm:t>
    </dgm:pt>
    <dgm:pt modelId="{87054604-8870-4894-AB0E-BAEFE1D999F5}">
      <dgm:prSet custT="1"/>
      <dgm:spPr>
        <a:solidFill>
          <a:schemeClr val="accent2"/>
        </a:solidFill>
      </dgm:spPr>
      <dgm:t>
        <a:bodyPr/>
        <a:lstStyle/>
        <a:p>
          <a:r>
            <a:rPr lang="en-CA" sz="2000" dirty="0"/>
            <a:t>Only contributing code to the company’s product is suitable for an internship.</a:t>
          </a:r>
          <a:endParaRPr lang="en-US" sz="2000" dirty="0"/>
        </a:p>
      </dgm:t>
    </dgm:pt>
    <dgm:pt modelId="{571A19DC-9576-4465-A4D1-FF9C775106D1}" type="parTrans" cxnId="{B21C311A-B334-4926-AA7F-A0CED08FF9C1}">
      <dgm:prSet/>
      <dgm:spPr/>
      <dgm:t>
        <a:bodyPr/>
        <a:lstStyle/>
        <a:p>
          <a:endParaRPr lang="en-US" sz="2000"/>
        </a:p>
      </dgm:t>
    </dgm:pt>
    <dgm:pt modelId="{5F2E61C1-C829-4DCD-8029-1EC58279FA84}" type="sibTrans" cxnId="{B21C311A-B334-4926-AA7F-A0CED08FF9C1}">
      <dgm:prSet/>
      <dgm:spPr/>
      <dgm:t>
        <a:bodyPr/>
        <a:lstStyle/>
        <a:p>
          <a:endParaRPr lang="en-US" sz="2000"/>
        </a:p>
      </dgm:t>
    </dgm:pt>
    <dgm:pt modelId="{F42A4E26-8E12-491D-8700-7BF4B80D11B3}">
      <dgm:prSet custT="1"/>
      <dgm:spPr>
        <a:solidFill>
          <a:schemeClr val="accent2"/>
        </a:solidFill>
      </dgm:spPr>
      <dgm:t>
        <a:bodyPr/>
        <a:lstStyle/>
        <a:p>
          <a:r>
            <a:rPr lang="en-CA" sz="2000"/>
            <a:t>Most are hired by the companies.</a:t>
          </a:r>
          <a:endParaRPr lang="en-US" sz="2000"/>
        </a:p>
      </dgm:t>
    </dgm:pt>
    <dgm:pt modelId="{BDB8A20F-4C37-4151-8562-EC3818B181E9}" type="parTrans" cxnId="{44FDCBBF-ADD1-4041-A00C-E2165EE6A6F3}">
      <dgm:prSet/>
      <dgm:spPr/>
      <dgm:t>
        <a:bodyPr/>
        <a:lstStyle/>
        <a:p>
          <a:endParaRPr lang="en-US" sz="2000"/>
        </a:p>
      </dgm:t>
    </dgm:pt>
    <dgm:pt modelId="{D16359A7-6A08-4D66-84CE-F4976D73AA32}" type="sibTrans" cxnId="{44FDCBBF-ADD1-4041-A00C-E2165EE6A6F3}">
      <dgm:prSet/>
      <dgm:spPr/>
      <dgm:t>
        <a:bodyPr/>
        <a:lstStyle/>
        <a:p>
          <a:endParaRPr lang="en-US" sz="2000"/>
        </a:p>
      </dgm:t>
    </dgm:pt>
    <dgm:pt modelId="{94DD19DE-CF47-441C-B194-C37558ABAC8F}">
      <dgm:prSet custT="1"/>
      <dgm:spPr>
        <a:solidFill>
          <a:schemeClr val="accent2"/>
        </a:solidFill>
      </dgm:spPr>
      <dgm:t>
        <a:bodyPr/>
        <a:lstStyle/>
        <a:p>
          <a:r>
            <a:rPr lang="en-CA" sz="2000"/>
            <a:t>1/3 of the graduating class continues to university.</a:t>
          </a:r>
          <a:endParaRPr lang="en-US" sz="2000"/>
        </a:p>
      </dgm:t>
    </dgm:pt>
    <dgm:pt modelId="{E08C63DC-8D90-47D3-91BC-07DFE89FF873}" type="parTrans" cxnId="{07E08102-8749-40E1-BCA8-5C33C7711917}">
      <dgm:prSet/>
      <dgm:spPr/>
      <dgm:t>
        <a:bodyPr/>
        <a:lstStyle/>
        <a:p>
          <a:endParaRPr lang="en-US" sz="2000"/>
        </a:p>
      </dgm:t>
    </dgm:pt>
    <dgm:pt modelId="{941661C5-4E33-4B0C-89A6-4F222E7690F6}" type="sibTrans" cxnId="{07E08102-8749-40E1-BCA8-5C33C7711917}">
      <dgm:prSet/>
      <dgm:spPr/>
      <dgm:t>
        <a:bodyPr/>
        <a:lstStyle/>
        <a:p>
          <a:endParaRPr lang="en-US" sz="2000"/>
        </a:p>
      </dgm:t>
    </dgm:pt>
    <dgm:pt modelId="{3DE3C864-B021-454C-9FC6-82243F23EB57}" type="pres">
      <dgm:prSet presAssocID="{3CB0826A-062F-4C7C-BD44-B008539957E1}" presName="linear" presStyleCnt="0">
        <dgm:presLayoutVars>
          <dgm:animLvl val="lvl"/>
          <dgm:resizeHandles val="exact"/>
        </dgm:presLayoutVars>
      </dgm:prSet>
      <dgm:spPr/>
    </dgm:pt>
    <dgm:pt modelId="{40731F15-6DCE-45C6-A1BC-3E394D4BC885}" type="pres">
      <dgm:prSet presAssocID="{634FE626-12DC-42E5-B466-E46DA6FF054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83E5712-4C79-404B-A7EA-B0A46A451FE6}" type="pres">
      <dgm:prSet presAssocID="{5A43736C-97CA-4083-8FEB-E84BA08E98FA}" presName="spacer" presStyleCnt="0"/>
      <dgm:spPr/>
    </dgm:pt>
    <dgm:pt modelId="{BCCE8F6D-9021-4BFA-B056-9DB9878529A6}" type="pres">
      <dgm:prSet presAssocID="{E5B857B2-D7E5-4380-B8EB-DD231A93D24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5CFB355-E799-4E17-8A4F-B91C1AF39DC3}" type="pres">
      <dgm:prSet presAssocID="{B312573E-E915-4099-AD28-62CF2A6C2B20}" presName="spacer" presStyleCnt="0"/>
      <dgm:spPr/>
    </dgm:pt>
    <dgm:pt modelId="{3C0B0ABA-2E1B-4AD9-B75E-E55C5552B9F4}" type="pres">
      <dgm:prSet presAssocID="{C20D561D-AE4E-4ABB-9726-8E05F7A01C9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2004A16-ACCD-4AD6-84B3-81B78BB6E6AF}" type="pres">
      <dgm:prSet presAssocID="{C52DF149-5759-4131-83D4-AC09C0710085}" presName="spacer" presStyleCnt="0"/>
      <dgm:spPr/>
    </dgm:pt>
    <dgm:pt modelId="{6EDC2180-02D2-42E9-89B2-251BAEA8A8E0}" type="pres">
      <dgm:prSet presAssocID="{87054604-8870-4894-AB0E-BAEFE1D999F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96D1CC2-3039-4687-8EAB-2AE496859DAE}" type="pres">
      <dgm:prSet presAssocID="{5F2E61C1-C829-4DCD-8029-1EC58279FA84}" presName="spacer" presStyleCnt="0"/>
      <dgm:spPr/>
    </dgm:pt>
    <dgm:pt modelId="{FFFB6B04-3223-430D-BB51-FDE621EA8491}" type="pres">
      <dgm:prSet presAssocID="{F42A4E26-8E12-491D-8700-7BF4B80D11B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5537B43-FA71-4EC7-BFE3-2B851AB9EB04}" type="pres">
      <dgm:prSet presAssocID="{D16359A7-6A08-4D66-84CE-F4976D73AA32}" presName="spacer" presStyleCnt="0"/>
      <dgm:spPr/>
    </dgm:pt>
    <dgm:pt modelId="{10416211-D9B4-4F6A-975F-A3287F50B227}" type="pres">
      <dgm:prSet presAssocID="{94DD19DE-CF47-441C-B194-C37558ABAC8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7E08102-8749-40E1-BCA8-5C33C7711917}" srcId="{3CB0826A-062F-4C7C-BD44-B008539957E1}" destId="{94DD19DE-CF47-441C-B194-C37558ABAC8F}" srcOrd="5" destOrd="0" parTransId="{E08C63DC-8D90-47D3-91BC-07DFE89FF873}" sibTransId="{941661C5-4E33-4B0C-89A6-4F222E7690F6}"/>
    <dgm:cxn modelId="{3D1C1F19-CA2A-45F0-A9D5-1C3DADE01CD3}" type="presOf" srcId="{94DD19DE-CF47-441C-B194-C37558ABAC8F}" destId="{10416211-D9B4-4F6A-975F-A3287F50B227}" srcOrd="0" destOrd="0" presId="urn:microsoft.com/office/officeart/2005/8/layout/vList2"/>
    <dgm:cxn modelId="{B21C311A-B334-4926-AA7F-A0CED08FF9C1}" srcId="{3CB0826A-062F-4C7C-BD44-B008539957E1}" destId="{87054604-8870-4894-AB0E-BAEFE1D999F5}" srcOrd="3" destOrd="0" parTransId="{571A19DC-9576-4465-A4D1-FF9C775106D1}" sibTransId="{5F2E61C1-C829-4DCD-8029-1EC58279FA84}"/>
    <dgm:cxn modelId="{28170626-AF50-41E0-864E-BE19E6FBA88D}" type="presOf" srcId="{C20D561D-AE4E-4ABB-9726-8E05F7A01C94}" destId="{3C0B0ABA-2E1B-4AD9-B75E-E55C5552B9F4}" srcOrd="0" destOrd="0" presId="urn:microsoft.com/office/officeart/2005/8/layout/vList2"/>
    <dgm:cxn modelId="{06FEE742-9A4E-4815-8409-27847535A05A}" srcId="{3CB0826A-062F-4C7C-BD44-B008539957E1}" destId="{E5B857B2-D7E5-4380-B8EB-DD231A93D245}" srcOrd="1" destOrd="0" parTransId="{1FB373F4-6308-48FF-B24F-03532414BA72}" sibTransId="{B312573E-E915-4099-AD28-62CF2A6C2B20}"/>
    <dgm:cxn modelId="{5682297B-8526-4080-9AB5-3268CBDC1A73}" type="presOf" srcId="{87054604-8870-4894-AB0E-BAEFE1D999F5}" destId="{6EDC2180-02D2-42E9-89B2-251BAEA8A8E0}" srcOrd="0" destOrd="0" presId="urn:microsoft.com/office/officeart/2005/8/layout/vList2"/>
    <dgm:cxn modelId="{4EEF6F8C-3A4C-41EA-B5D0-735F54AD4905}" srcId="{3CB0826A-062F-4C7C-BD44-B008539957E1}" destId="{634FE626-12DC-42E5-B466-E46DA6FF0540}" srcOrd="0" destOrd="0" parTransId="{598C5B69-7962-4932-8726-05EF9C5CF639}" sibTransId="{5A43736C-97CA-4083-8FEB-E84BA08E98FA}"/>
    <dgm:cxn modelId="{44FDCBBF-ADD1-4041-A00C-E2165EE6A6F3}" srcId="{3CB0826A-062F-4C7C-BD44-B008539957E1}" destId="{F42A4E26-8E12-491D-8700-7BF4B80D11B3}" srcOrd="4" destOrd="0" parTransId="{BDB8A20F-4C37-4151-8562-EC3818B181E9}" sibTransId="{D16359A7-6A08-4D66-84CE-F4976D73AA32}"/>
    <dgm:cxn modelId="{F04C16CD-B65E-4ECB-8693-D3D7D0D34BAA}" type="presOf" srcId="{634FE626-12DC-42E5-B466-E46DA6FF0540}" destId="{40731F15-6DCE-45C6-A1BC-3E394D4BC885}" srcOrd="0" destOrd="0" presId="urn:microsoft.com/office/officeart/2005/8/layout/vList2"/>
    <dgm:cxn modelId="{795539D4-8F78-4F71-BCE7-398D38CBD13A}" type="presOf" srcId="{F42A4E26-8E12-491D-8700-7BF4B80D11B3}" destId="{FFFB6B04-3223-430D-BB51-FDE621EA8491}" srcOrd="0" destOrd="0" presId="urn:microsoft.com/office/officeart/2005/8/layout/vList2"/>
    <dgm:cxn modelId="{9D8CF3DC-A0F3-4483-9C25-F43DC9BA6ACB}" type="presOf" srcId="{E5B857B2-D7E5-4380-B8EB-DD231A93D245}" destId="{BCCE8F6D-9021-4BFA-B056-9DB9878529A6}" srcOrd="0" destOrd="0" presId="urn:microsoft.com/office/officeart/2005/8/layout/vList2"/>
    <dgm:cxn modelId="{171FB1EE-B5B1-4100-8347-64381F56B0F7}" srcId="{3CB0826A-062F-4C7C-BD44-B008539957E1}" destId="{C20D561D-AE4E-4ABB-9726-8E05F7A01C94}" srcOrd="2" destOrd="0" parTransId="{1ED36EA4-1564-4EB1-9A38-D50FA22258A2}" sibTransId="{C52DF149-5759-4131-83D4-AC09C0710085}"/>
    <dgm:cxn modelId="{71BFB4FC-C33B-49B2-BED2-7F5F47E99354}" type="presOf" srcId="{3CB0826A-062F-4C7C-BD44-B008539957E1}" destId="{3DE3C864-B021-454C-9FC6-82243F23EB57}" srcOrd="0" destOrd="0" presId="urn:microsoft.com/office/officeart/2005/8/layout/vList2"/>
    <dgm:cxn modelId="{026B0EBF-F828-429D-B8C8-8930ED50A0AF}" type="presParOf" srcId="{3DE3C864-B021-454C-9FC6-82243F23EB57}" destId="{40731F15-6DCE-45C6-A1BC-3E394D4BC885}" srcOrd="0" destOrd="0" presId="urn:microsoft.com/office/officeart/2005/8/layout/vList2"/>
    <dgm:cxn modelId="{F105A922-2718-4018-8C25-3DC45F621B16}" type="presParOf" srcId="{3DE3C864-B021-454C-9FC6-82243F23EB57}" destId="{B83E5712-4C79-404B-A7EA-B0A46A451FE6}" srcOrd="1" destOrd="0" presId="urn:microsoft.com/office/officeart/2005/8/layout/vList2"/>
    <dgm:cxn modelId="{280505B9-34C7-4BD6-BAFD-AEB08F7C89F8}" type="presParOf" srcId="{3DE3C864-B021-454C-9FC6-82243F23EB57}" destId="{BCCE8F6D-9021-4BFA-B056-9DB9878529A6}" srcOrd="2" destOrd="0" presId="urn:microsoft.com/office/officeart/2005/8/layout/vList2"/>
    <dgm:cxn modelId="{3ABAE96B-F1A9-4E59-A8A5-9C0AC2F29A43}" type="presParOf" srcId="{3DE3C864-B021-454C-9FC6-82243F23EB57}" destId="{A5CFB355-E799-4E17-8A4F-B91C1AF39DC3}" srcOrd="3" destOrd="0" presId="urn:microsoft.com/office/officeart/2005/8/layout/vList2"/>
    <dgm:cxn modelId="{EB049786-209D-482D-B182-1880FCA28208}" type="presParOf" srcId="{3DE3C864-B021-454C-9FC6-82243F23EB57}" destId="{3C0B0ABA-2E1B-4AD9-B75E-E55C5552B9F4}" srcOrd="4" destOrd="0" presId="urn:microsoft.com/office/officeart/2005/8/layout/vList2"/>
    <dgm:cxn modelId="{129F2F82-B659-4E19-AA14-91722B9DEA1F}" type="presParOf" srcId="{3DE3C864-B021-454C-9FC6-82243F23EB57}" destId="{C2004A16-ACCD-4AD6-84B3-81B78BB6E6AF}" srcOrd="5" destOrd="0" presId="urn:microsoft.com/office/officeart/2005/8/layout/vList2"/>
    <dgm:cxn modelId="{225F3FD3-0F47-4899-85F3-49808B6F207E}" type="presParOf" srcId="{3DE3C864-B021-454C-9FC6-82243F23EB57}" destId="{6EDC2180-02D2-42E9-89B2-251BAEA8A8E0}" srcOrd="6" destOrd="0" presId="urn:microsoft.com/office/officeart/2005/8/layout/vList2"/>
    <dgm:cxn modelId="{21B252D0-91D5-4B50-8877-40492CA7A91B}" type="presParOf" srcId="{3DE3C864-B021-454C-9FC6-82243F23EB57}" destId="{796D1CC2-3039-4687-8EAB-2AE496859DAE}" srcOrd="7" destOrd="0" presId="urn:microsoft.com/office/officeart/2005/8/layout/vList2"/>
    <dgm:cxn modelId="{558BE0A3-93EB-467A-9330-DA3BE7CCCDB8}" type="presParOf" srcId="{3DE3C864-B021-454C-9FC6-82243F23EB57}" destId="{FFFB6B04-3223-430D-BB51-FDE621EA8491}" srcOrd="8" destOrd="0" presId="urn:microsoft.com/office/officeart/2005/8/layout/vList2"/>
    <dgm:cxn modelId="{A0FA94BF-A691-4019-8FB8-02D9AC600F80}" type="presParOf" srcId="{3DE3C864-B021-454C-9FC6-82243F23EB57}" destId="{95537B43-FA71-4EC7-BFE3-2B851AB9EB04}" srcOrd="9" destOrd="0" presId="urn:microsoft.com/office/officeart/2005/8/layout/vList2"/>
    <dgm:cxn modelId="{ECD48835-B64E-4FBF-B09F-76ECD17A511A}" type="presParOf" srcId="{3DE3C864-B021-454C-9FC6-82243F23EB57}" destId="{10416211-D9B4-4F6A-975F-A3287F50B22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E960BE-339E-4DDF-B2FD-2EDE777C8A3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DAB96B-B391-4600-9341-15673F17B37C}">
      <dgm:prSet custT="1"/>
      <dgm:spPr/>
      <dgm:t>
        <a:bodyPr/>
        <a:lstStyle/>
        <a:p>
          <a:pPr>
            <a:spcAft>
              <a:spcPct val="35000"/>
            </a:spcAft>
          </a:pPr>
          <a:r>
            <a:rPr lang="en-CA" sz="2400" dirty="0"/>
            <a:t>Do not comment the obvious</a:t>
          </a:r>
        </a:p>
        <a:p>
          <a:pPr>
            <a:spcAft>
              <a:spcPts val="300"/>
            </a:spcAft>
          </a:pPr>
          <a:r>
            <a:rPr lang="en-CA" sz="2400" dirty="0"/>
            <a:t>// Assign age to bob</a:t>
          </a:r>
          <a:endParaRPr lang="en-US" sz="2400" dirty="0"/>
        </a:p>
        <a:p>
          <a:pPr>
            <a:spcAft>
              <a:spcPts val="300"/>
            </a:spcAft>
          </a:pPr>
          <a:r>
            <a:rPr lang="en-CA" sz="2400" dirty="0"/>
            <a:t>bob = age;</a:t>
          </a:r>
          <a:endParaRPr lang="en-US" sz="2400" dirty="0"/>
        </a:p>
      </dgm:t>
    </dgm:pt>
    <dgm:pt modelId="{EC7A766A-9AE0-4838-847B-FE74FC34A9CB}" type="parTrans" cxnId="{95F55937-AD1D-4B50-B1E1-C329B9EEAFC8}">
      <dgm:prSet/>
      <dgm:spPr/>
      <dgm:t>
        <a:bodyPr/>
        <a:lstStyle/>
        <a:p>
          <a:endParaRPr lang="en-US"/>
        </a:p>
      </dgm:t>
    </dgm:pt>
    <dgm:pt modelId="{41150EBF-FDE1-42ED-AA02-D99407BE588D}" type="sibTrans" cxnId="{95F55937-AD1D-4B50-B1E1-C329B9EEAFC8}">
      <dgm:prSet/>
      <dgm:spPr/>
      <dgm:t>
        <a:bodyPr/>
        <a:lstStyle/>
        <a:p>
          <a:endParaRPr lang="en-US"/>
        </a:p>
      </dgm:t>
    </dgm:pt>
    <dgm:pt modelId="{BB5FFCD4-B598-4678-A987-F498AB7A541D}">
      <dgm:prSet/>
      <dgm:spPr/>
      <dgm:t>
        <a:bodyPr/>
        <a:lstStyle/>
        <a:p>
          <a:endParaRPr lang="en-US" dirty="0"/>
        </a:p>
      </dgm:t>
    </dgm:pt>
    <dgm:pt modelId="{0214CF4F-C577-4F4D-A053-F96FBA17B15F}" type="parTrans" cxnId="{8BDD7DF5-263F-4D63-A7F4-2915542114FD}">
      <dgm:prSet/>
      <dgm:spPr/>
      <dgm:t>
        <a:bodyPr/>
        <a:lstStyle/>
        <a:p>
          <a:endParaRPr lang="en-US"/>
        </a:p>
      </dgm:t>
    </dgm:pt>
    <dgm:pt modelId="{9A308C35-B955-40E1-8782-F35C0396C5C1}" type="sibTrans" cxnId="{8BDD7DF5-263F-4D63-A7F4-2915542114FD}">
      <dgm:prSet/>
      <dgm:spPr/>
      <dgm:t>
        <a:bodyPr/>
        <a:lstStyle/>
        <a:p>
          <a:endParaRPr lang="en-US"/>
        </a:p>
      </dgm:t>
    </dgm:pt>
    <dgm:pt modelId="{3D3D9767-E10A-4405-8ED7-55288B51B867}">
      <dgm:prSet custT="1"/>
      <dgm:spPr/>
      <dgm:t>
        <a:bodyPr/>
        <a:lstStyle/>
        <a:p>
          <a:r>
            <a:rPr lang="en-CA" sz="2400" dirty="0"/>
            <a:t>Nothing should be limitless or have a limitless range, document this in your code.</a:t>
          </a:r>
          <a:endParaRPr lang="en-US" sz="2400" dirty="0"/>
        </a:p>
      </dgm:t>
    </dgm:pt>
    <dgm:pt modelId="{3AF29349-2C4A-4B80-8196-657E72D34DC2}" type="parTrans" cxnId="{4DB3A059-E05E-46C1-950E-356435213A60}">
      <dgm:prSet/>
      <dgm:spPr/>
      <dgm:t>
        <a:bodyPr/>
        <a:lstStyle/>
        <a:p>
          <a:endParaRPr lang="en-US"/>
        </a:p>
      </dgm:t>
    </dgm:pt>
    <dgm:pt modelId="{726ABF90-5C75-4080-A915-20BEF8924C3F}" type="sibTrans" cxnId="{4DB3A059-E05E-46C1-950E-356435213A60}">
      <dgm:prSet/>
      <dgm:spPr/>
      <dgm:t>
        <a:bodyPr/>
        <a:lstStyle/>
        <a:p>
          <a:endParaRPr lang="en-US"/>
        </a:p>
      </dgm:t>
    </dgm:pt>
    <dgm:pt modelId="{18BD3E59-39BA-42C7-8FEA-3933F6938206}">
      <dgm:prSet custT="1"/>
      <dgm:spPr/>
      <dgm:t>
        <a:bodyPr/>
        <a:lstStyle/>
        <a:p>
          <a:r>
            <a:rPr lang="en-CA" sz="2400" dirty="0"/>
            <a:t>You can never write too many comments only too few.</a:t>
          </a:r>
          <a:endParaRPr lang="en-US" sz="2400" dirty="0"/>
        </a:p>
      </dgm:t>
    </dgm:pt>
    <dgm:pt modelId="{C20971BB-164C-481D-BFD7-AB90CE81A5C0}" type="parTrans" cxnId="{4C596130-EAEF-46B4-88BE-E4B438A40CB9}">
      <dgm:prSet/>
      <dgm:spPr/>
      <dgm:t>
        <a:bodyPr/>
        <a:lstStyle/>
        <a:p>
          <a:endParaRPr lang="en-US"/>
        </a:p>
      </dgm:t>
    </dgm:pt>
    <dgm:pt modelId="{23ED0A81-84C5-4CD3-B961-F758629AEA51}" type="sibTrans" cxnId="{4C596130-EAEF-46B4-88BE-E4B438A40CB9}">
      <dgm:prSet/>
      <dgm:spPr/>
      <dgm:t>
        <a:bodyPr/>
        <a:lstStyle/>
        <a:p>
          <a:endParaRPr lang="en-US"/>
        </a:p>
      </dgm:t>
    </dgm:pt>
    <dgm:pt modelId="{BD264299-8F60-48A9-9D47-043E30D08F56}">
      <dgm:prSet custT="1"/>
      <dgm:spPr/>
      <dgm:t>
        <a:bodyPr/>
        <a:lstStyle/>
        <a:p>
          <a:r>
            <a:rPr lang="en-CA" sz="2400" dirty="0"/>
            <a:t>Modern editors will let you hide comments if you find them taking up too many lines.</a:t>
          </a:r>
          <a:endParaRPr lang="en-US" sz="2400" dirty="0"/>
        </a:p>
      </dgm:t>
    </dgm:pt>
    <dgm:pt modelId="{8F6CC601-5D1F-47A2-A508-967B7859B6EF}" type="parTrans" cxnId="{A65C0ED6-92AE-4269-B950-F8C22DE93E47}">
      <dgm:prSet/>
      <dgm:spPr/>
      <dgm:t>
        <a:bodyPr/>
        <a:lstStyle/>
        <a:p>
          <a:endParaRPr lang="en-US"/>
        </a:p>
      </dgm:t>
    </dgm:pt>
    <dgm:pt modelId="{AD3B2FF8-39BB-452B-BE81-F55CAD6A697C}" type="sibTrans" cxnId="{A65C0ED6-92AE-4269-B950-F8C22DE93E47}">
      <dgm:prSet/>
      <dgm:spPr/>
      <dgm:t>
        <a:bodyPr/>
        <a:lstStyle/>
        <a:p>
          <a:endParaRPr lang="en-US"/>
        </a:p>
      </dgm:t>
    </dgm:pt>
    <dgm:pt modelId="{78BE80FF-80BA-4D49-AA58-3E6A7DEFB0B4}" type="pres">
      <dgm:prSet presAssocID="{74E960BE-339E-4DDF-B2FD-2EDE777C8A38}" presName="linear" presStyleCnt="0">
        <dgm:presLayoutVars>
          <dgm:animLvl val="lvl"/>
          <dgm:resizeHandles val="exact"/>
        </dgm:presLayoutVars>
      </dgm:prSet>
      <dgm:spPr/>
    </dgm:pt>
    <dgm:pt modelId="{6D2BF0BC-970F-4F42-BECC-0FBFEC179EDA}" type="pres">
      <dgm:prSet presAssocID="{87DAB96B-B391-4600-9341-15673F17B37C}" presName="parentText" presStyleLbl="node1" presStyleIdx="0" presStyleCnt="4" custScaleY="135535">
        <dgm:presLayoutVars>
          <dgm:chMax val="0"/>
          <dgm:bulletEnabled val="1"/>
        </dgm:presLayoutVars>
      </dgm:prSet>
      <dgm:spPr/>
    </dgm:pt>
    <dgm:pt modelId="{B7A66B39-38A1-4251-A52C-A84911CD23A8}" type="pres">
      <dgm:prSet presAssocID="{87DAB96B-B391-4600-9341-15673F17B37C}" presName="childText" presStyleLbl="revTx" presStyleIdx="0" presStyleCnt="1">
        <dgm:presLayoutVars>
          <dgm:bulletEnabled val="1"/>
        </dgm:presLayoutVars>
      </dgm:prSet>
      <dgm:spPr/>
    </dgm:pt>
    <dgm:pt modelId="{8EFFE8EA-6162-4DF2-856F-9BBC3DFAF243}" type="pres">
      <dgm:prSet presAssocID="{3D3D9767-E10A-4405-8ED7-55288B51B86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E9E5D1-7B45-48DB-B0AC-DAB912F496D0}" type="pres">
      <dgm:prSet presAssocID="{726ABF90-5C75-4080-A915-20BEF8924C3F}" presName="spacer" presStyleCnt="0"/>
      <dgm:spPr/>
    </dgm:pt>
    <dgm:pt modelId="{9CBD34C7-1E5E-42C5-B9FD-AA7F1312B455}" type="pres">
      <dgm:prSet presAssocID="{18BD3E59-39BA-42C7-8FEA-3933F693820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5FECC1-E7E7-41E1-B603-ABECFA41EA10}" type="pres">
      <dgm:prSet presAssocID="{23ED0A81-84C5-4CD3-B961-F758629AEA51}" presName="spacer" presStyleCnt="0"/>
      <dgm:spPr/>
    </dgm:pt>
    <dgm:pt modelId="{6CB8BA65-DA89-4E81-8F93-B985975D0EFB}" type="pres">
      <dgm:prSet presAssocID="{BD264299-8F60-48A9-9D47-043E30D08F5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99C420B-2505-46B1-A86A-37EA8DE80D79}" type="presOf" srcId="{3D3D9767-E10A-4405-8ED7-55288B51B867}" destId="{8EFFE8EA-6162-4DF2-856F-9BBC3DFAF243}" srcOrd="0" destOrd="0" presId="urn:microsoft.com/office/officeart/2005/8/layout/vList2"/>
    <dgm:cxn modelId="{4C596130-EAEF-46B4-88BE-E4B438A40CB9}" srcId="{74E960BE-339E-4DDF-B2FD-2EDE777C8A38}" destId="{18BD3E59-39BA-42C7-8FEA-3933F6938206}" srcOrd="2" destOrd="0" parTransId="{C20971BB-164C-481D-BFD7-AB90CE81A5C0}" sibTransId="{23ED0A81-84C5-4CD3-B961-F758629AEA51}"/>
    <dgm:cxn modelId="{95F55937-AD1D-4B50-B1E1-C329B9EEAFC8}" srcId="{74E960BE-339E-4DDF-B2FD-2EDE777C8A38}" destId="{87DAB96B-B391-4600-9341-15673F17B37C}" srcOrd="0" destOrd="0" parTransId="{EC7A766A-9AE0-4838-847B-FE74FC34A9CB}" sibTransId="{41150EBF-FDE1-42ED-AA02-D99407BE588D}"/>
    <dgm:cxn modelId="{789D696A-009D-45FD-B955-B8EF79C34F56}" type="presOf" srcId="{BB5FFCD4-B598-4678-A987-F498AB7A541D}" destId="{B7A66B39-38A1-4251-A52C-A84911CD23A8}" srcOrd="0" destOrd="0" presId="urn:microsoft.com/office/officeart/2005/8/layout/vList2"/>
    <dgm:cxn modelId="{9498B870-6BBE-4ABA-AC86-D47C274EE995}" type="presOf" srcId="{87DAB96B-B391-4600-9341-15673F17B37C}" destId="{6D2BF0BC-970F-4F42-BECC-0FBFEC179EDA}" srcOrd="0" destOrd="0" presId="urn:microsoft.com/office/officeart/2005/8/layout/vList2"/>
    <dgm:cxn modelId="{4DB3A059-E05E-46C1-950E-356435213A60}" srcId="{74E960BE-339E-4DDF-B2FD-2EDE777C8A38}" destId="{3D3D9767-E10A-4405-8ED7-55288B51B867}" srcOrd="1" destOrd="0" parTransId="{3AF29349-2C4A-4B80-8196-657E72D34DC2}" sibTransId="{726ABF90-5C75-4080-A915-20BEF8924C3F}"/>
    <dgm:cxn modelId="{12D76D86-9E1A-4FAA-A0BD-EDA6321F0419}" type="presOf" srcId="{74E960BE-339E-4DDF-B2FD-2EDE777C8A38}" destId="{78BE80FF-80BA-4D49-AA58-3E6A7DEFB0B4}" srcOrd="0" destOrd="0" presId="urn:microsoft.com/office/officeart/2005/8/layout/vList2"/>
    <dgm:cxn modelId="{A65C0ED6-92AE-4269-B950-F8C22DE93E47}" srcId="{74E960BE-339E-4DDF-B2FD-2EDE777C8A38}" destId="{BD264299-8F60-48A9-9D47-043E30D08F56}" srcOrd="3" destOrd="0" parTransId="{8F6CC601-5D1F-47A2-A508-967B7859B6EF}" sibTransId="{AD3B2FF8-39BB-452B-BE81-F55CAD6A697C}"/>
    <dgm:cxn modelId="{CEF961DA-CC4B-4564-8DF7-F070F7186321}" type="presOf" srcId="{BD264299-8F60-48A9-9D47-043E30D08F56}" destId="{6CB8BA65-DA89-4E81-8F93-B985975D0EFB}" srcOrd="0" destOrd="0" presId="urn:microsoft.com/office/officeart/2005/8/layout/vList2"/>
    <dgm:cxn modelId="{F0AD81F3-ADDB-4070-911B-8FC43E9C614E}" type="presOf" srcId="{18BD3E59-39BA-42C7-8FEA-3933F6938206}" destId="{9CBD34C7-1E5E-42C5-B9FD-AA7F1312B455}" srcOrd="0" destOrd="0" presId="urn:microsoft.com/office/officeart/2005/8/layout/vList2"/>
    <dgm:cxn modelId="{8BDD7DF5-263F-4D63-A7F4-2915542114FD}" srcId="{87DAB96B-B391-4600-9341-15673F17B37C}" destId="{BB5FFCD4-B598-4678-A987-F498AB7A541D}" srcOrd="0" destOrd="0" parTransId="{0214CF4F-C577-4F4D-A053-F96FBA17B15F}" sibTransId="{9A308C35-B955-40E1-8782-F35C0396C5C1}"/>
    <dgm:cxn modelId="{0829837A-3DCC-4F4D-B899-47C284ECFB30}" type="presParOf" srcId="{78BE80FF-80BA-4D49-AA58-3E6A7DEFB0B4}" destId="{6D2BF0BC-970F-4F42-BECC-0FBFEC179EDA}" srcOrd="0" destOrd="0" presId="urn:microsoft.com/office/officeart/2005/8/layout/vList2"/>
    <dgm:cxn modelId="{677C0B79-4A19-4783-A234-371756BB4E89}" type="presParOf" srcId="{78BE80FF-80BA-4D49-AA58-3E6A7DEFB0B4}" destId="{B7A66B39-38A1-4251-A52C-A84911CD23A8}" srcOrd="1" destOrd="0" presId="urn:microsoft.com/office/officeart/2005/8/layout/vList2"/>
    <dgm:cxn modelId="{EB78574B-4525-45FC-BC23-52C51C030C17}" type="presParOf" srcId="{78BE80FF-80BA-4D49-AA58-3E6A7DEFB0B4}" destId="{8EFFE8EA-6162-4DF2-856F-9BBC3DFAF243}" srcOrd="2" destOrd="0" presId="urn:microsoft.com/office/officeart/2005/8/layout/vList2"/>
    <dgm:cxn modelId="{66ECA2A9-9658-44CD-BF6D-1ED3E8B1B6F5}" type="presParOf" srcId="{78BE80FF-80BA-4D49-AA58-3E6A7DEFB0B4}" destId="{F1E9E5D1-7B45-48DB-B0AC-DAB912F496D0}" srcOrd="3" destOrd="0" presId="urn:microsoft.com/office/officeart/2005/8/layout/vList2"/>
    <dgm:cxn modelId="{2B276531-114A-47E3-AB40-932CA0AC0DDA}" type="presParOf" srcId="{78BE80FF-80BA-4D49-AA58-3E6A7DEFB0B4}" destId="{9CBD34C7-1E5E-42C5-B9FD-AA7F1312B455}" srcOrd="4" destOrd="0" presId="urn:microsoft.com/office/officeart/2005/8/layout/vList2"/>
    <dgm:cxn modelId="{018E86C2-F5C8-4EC9-A2C3-D43F7B668273}" type="presParOf" srcId="{78BE80FF-80BA-4D49-AA58-3E6A7DEFB0B4}" destId="{B15FECC1-E7E7-41E1-B603-ABECFA41EA10}" srcOrd="5" destOrd="0" presId="urn:microsoft.com/office/officeart/2005/8/layout/vList2"/>
    <dgm:cxn modelId="{028BD642-FFB7-429C-8B9A-03C810DD3C3E}" type="presParOf" srcId="{78BE80FF-80BA-4D49-AA58-3E6A7DEFB0B4}" destId="{6CB8BA65-DA89-4E81-8F93-B985975D0EF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03D7B57-59DA-4423-AD08-7F70564AB1E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62F3DB-3069-4180-BC65-D50DC5CB9EC8}">
      <dgm:prSet custT="1"/>
      <dgm:spPr/>
      <dgm:t>
        <a:bodyPr/>
        <a:lstStyle/>
        <a:p>
          <a:r>
            <a:rPr lang="en-CA" sz="2400" dirty="0"/>
            <a:t>Recently I was criticized for writing comments in an html file.</a:t>
          </a:r>
          <a:endParaRPr lang="en-US" sz="2400" dirty="0"/>
        </a:p>
      </dgm:t>
    </dgm:pt>
    <dgm:pt modelId="{8CD74BEE-D9EA-4293-9897-A496A0AEEB78}" type="parTrans" cxnId="{FB72594A-0FA0-49E1-840B-77B01841EB2F}">
      <dgm:prSet/>
      <dgm:spPr/>
      <dgm:t>
        <a:bodyPr/>
        <a:lstStyle/>
        <a:p>
          <a:endParaRPr lang="en-US" sz="2400"/>
        </a:p>
      </dgm:t>
    </dgm:pt>
    <dgm:pt modelId="{A81499E0-E7FC-4008-890C-64D1C2185ED7}" type="sibTrans" cxnId="{FB72594A-0FA0-49E1-840B-77B01841EB2F}">
      <dgm:prSet/>
      <dgm:spPr/>
      <dgm:t>
        <a:bodyPr/>
        <a:lstStyle/>
        <a:p>
          <a:endParaRPr lang="en-US" sz="2400"/>
        </a:p>
      </dgm:t>
    </dgm:pt>
    <dgm:pt modelId="{8878F564-D641-41F6-9697-8C1A5C449102}">
      <dgm:prSet custT="1"/>
      <dgm:spPr/>
      <dgm:t>
        <a:bodyPr/>
        <a:lstStyle/>
        <a:p>
          <a:r>
            <a:rPr lang="en-CA" sz="2400"/>
            <a:t>I was also criticized for having comments in my Maven pom.xml file.</a:t>
          </a:r>
          <a:endParaRPr lang="en-US" sz="2400"/>
        </a:p>
      </dgm:t>
    </dgm:pt>
    <dgm:pt modelId="{4F4C5D67-3BAA-4192-9F18-F3565DC36B1D}" type="parTrans" cxnId="{3DF6E73F-4E1D-4A5C-AA2A-49864CF6DBD2}">
      <dgm:prSet/>
      <dgm:spPr/>
      <dgm:t>
        <a:bodyPr/>
        <a:lstStyle/>
        <a:p>
          <a:endParaRPr lang="en-US" sz="2400"/>
        </a:p>
      </dgm:t>
    </dgm:pt>
    <dgm:pt modelId="{14383759-A969-4B96-91C4-4DF257A81E72}" type="sibTrans" cxnId="{3DF6E73F-4E1D-4A5C-AA2A-49864CF6DBD2}">
      <dgm:prSet/>
      <dgm:spPr/>
      <dgm:t>
        <a:bodyPr/>
        <a:lstStyle/>
        <a:p>
          <a:endParaRPr lang="en-US" sz="2400"/>
        </a:p>
      </dgm:t>
    </dgm:pt>
    <dgm:pt modelId="{43CC2858-A588-4639-B800-BF50DEC4F6B8}">
      <dgm:prSet custT="1"/>
      <dgm:spPr/>
      <dgm:t>
        <a:bodyPr/>
        <a:lstStyle/>
        <a:p>
          <a:r>
            <a:rPr lang="en-CA" sz="2400"/>
            <a:t>I gave in and removed them because I was contributing to someone else’s sandbox and that made them the final arbiter.</a:t>
          </a:r>
          <a:endParaRPr lang="en-US" sz="2400"/>
        </a:p>
      </dgm:t>
    </dgm:pt>
    <dgm:pt modelId="{EB9F7815-A28E-48F9-985E-8BFBAF4EFCD7}" type="parTrans" cxnId="{C9086AF6-AEC0-4053-A494-9EFAEC5DFA1D}">
      <dgm:prSet/>
      <dgm:spPr/>
      <dgm:t>
        <a:bodyPr/>
        <a:lstStyle/>
        <a:p>
          <a:endParaRPr lang="en-US" sz="2400"/>
        </a:p>
      </dgm:t>
    </dgm:pt>
    <dgm:pt modelId="{77159367-421F-491A-B30A-4CF7E9FE0336}" type="sibTrans" cxnId="{C9086AF6-AEC0-4053-A494-9EFAEC5DFA1D}">
      <dgm:prSet/>
      <dgm:spPr/>
      <dgm:t>
        <a:bodyPr/>
        <a:lstStyle/>
        <a:p>
          <a:endParaRPr lang="en-US" sz="2400"/>
        </a:p>
      </dgm:t>
    </dgm:pt>
    <dgm:pt modelId="{A8C0FD80-FF72-4E38-BF64-007D788213CB}">
      <dgm:prSet custT="1"/>
      <dgm:spPr/>
      <dgm:t>
        <a:bodyPr/>
        <a:lstStyle/>
        <a:p>
          <a:r>
            <a:rPr lang="en-CA" sz="2400" dirty="0"/>
            <a:t>I regret giving in. </a:t>
          </a:r>
          <a:endParaRPr lang="en-US" sz="2400" dirty="0"/>
        </a:p>
      </dgm:t>
    </dgm:pt>
    <dgm:pt modelId="{75BAA1FD-2394-415B-A3F5-0321D0802D05}" type="parTrans" cxnId="{3E47D447-5009-4787-A771-6D557B663951}">
      <dgm:prSet/>
      <dgm:spPr/>
      <dgm:t>
        <a:bodyPr/>
        <a:lstStyle/>
        <a:p>
          <a:endParaRPr lang="en-US" sz="2400"/>
        </a:p>
      </dgm:t>
    </dgm:pt>
    <dgm:pt modelId="{AB64B3EA-E25A-46D7-A572-F5E19412C6FD}" type="sibTrans" cxnId="{3E47D447-5009-4787-A771-6D557B663951}">
      <dgm:prSet/>
      <dgm:spPr/>
      <dgm:t>
        <a:bodyPr/>
        <a:lstStyle/>
        <a:p>
          <a:endParaRPr lang="en-US" sz="2400"/>
        </a:p>
      </dgm:t>
    </dgm:pt>
    <dgm:pt modelId="{9D2E259B-310B-4FE9-9CC1-1C6B90711244}" type="pres">
      <dgm:prSet presAssocID="{003D7B57-59DA-4423-AD08-7F70564AB1EF}" presName="linear" presStyleCnt="0">
        <dgm:presLayoutVars>
          <dgm:animLvl val="lvl"/>
          <dgm:resizeHandles val="exact"/>
        </dgm:presLayoutVars>
      </dgm:prSet>
      <dgm:spPr/>
    </dgm:pt>
    <dgm:pt modelId="{3D083884-6DE2-43E4-A1F3-6CC0ECAA2B7A}" type="pres">
      <dgm:prSet presAssocID="{C662F3DB-3069-4180-BC65-D50DC5CB9E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5F0708-A361-499D-A304-BFEF64496E41}" type="pres">
      <dgm:prSet presAssocID="{A81499E0-E7FC-4008-890C-64D1C2185ED7}" presName="spacer" presStyleCnt="0"/>
      <dgm:spPr/>
    </dgm:pt>
    <dgm:pt modelId="{386E6EB4-8108-4E35-8AE1-520C33410CE1}" type="pres">
      <dgm:prSet presAssocID="{8878F564-D641-41F6-9697-8C1A5C4491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9226C0C-CB9A-4C7C-A180-6EE2FCE46E43}" type="pres">
      <dgm:prSet presAssocID="{14383759-A969-4B96-91C4-4DF257A81E72}" presName="spacer" presStyleCnt="0"/>
      <dgm:spPr/>
    </dgm:pt>
    <dgm:pt modelId="{DD10BAA9-4CFE-4F97-AA6E-1CEC235DDCCE}" type="pres">
      <dgm:prSet presAssocID="{43CC2858-A588-4639-B800-BF50DEC4F6B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822936-C6EC-4297-B3DC-A05C1EBD0224}" type="pres">
      <dgm:prSet presAssocID="{77159367-421F-491A-B30A-4CF7E9FE0336}" presName="spacer" presStyleCnt="0"/>
      <dgm:spPr/>
    </dgm:pt>
    <dgm:pt modelId="{C8F474AA-0FEE-434D-8660-75CBF2B88695}" type="pres">
      <dgm:prSet presAssocID="{A8C0FD80-FF72-4E38-BF64-007D788213C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DF6E73F-4E1D-4A5C-AA2A-49864CF6DBD2}" srcId="{003D7B57-59DA-4423-AD08-7F70564AB1EF}" destId="{8878F564-D641-41F6-9697-8C1A5C449102}" srcOrd="1" destOrd="0" parTransId="{4F4C5D67-3BAA-4192-9F18-F3565DC36B1D}" sibTransId="{14383759-A969-4B96-91C4-4DF257A81E72}"/>
    <dgm:cxn modelId="{92831B47-E89E-4661-AD00-193E2B332963}" type="presOf" srcId="{8878F564-D641-41F6-9697-8C1A5C449102}" destId="{386E6EB4-8108-4E35-8AE1-520C33410CE1}" srcOrd="0" destOrd="0" presId="urn:microsoft.com/office/officeart/2005/8/layout/vList2"/>
    <dgm:cxn modelId="{3E47D447-5009-4787-A771-6D557B663951}" srcId="{003D7B57-59DA-4423-AD08-7F70564AB1EF}" destId="{A8C0FD80-FF72-4E38-BF64-007D788213CB}" srcOrd="3" destOrd="0" parTransId="{75BAA1FD-2394-415B-A3F5-0321D0802D05}" sibTransId="{AB64B3EA-E25A-46D7-A572-F5E19412C6FD}"/>
    <dgm:cxn modelId="{FB72594A-0FA0-49E1-840B-77B01841EB2F}" srcId="{003D7B57-59DA-4423-AD08-7F70564AB1EF}" destId="{C662F3DB-3069-4180-BC65-D50DC5CB9EC8}" srcOrd="0" destOrd="0" parTransId="{8CD74BEE-D9EA-4293-9897-A496A0AEEB78}" sibTransId="{A81499E0-E7FC-4008-890C-64D1C2185ED7}"/>
    <dgm:cxn modelId="{578CA651-E628-4354-B511-E935A742C414}" type="presOf" srcId="{C662F3DB-3069-4180-BC65-D50DC5CB9EC8}" destId="{3D083884-6DE2-43E4-A1F3-6CC0ECAA2B7A}" srcOrd="0" destOrd="0" presId="urn:microsoft.com/office/officeart/2005/8/layout/vList2"/>
    <dgm:cxn modelId="{189F738D-C345-453C-B651-7E52F68F23F1}" type="presOf" srcId="{003D7B57-59DA-4423-AD08-7F70564AB1EF}" destId="{9D2E259B-310B-4FE9-9CC1-1C6B90711244}" srcOrd="0" destOrd="0" presId="urn:microsoft.com/office/officeart/2005/8/layout/vList2"/>
    <dgm:cxn modelId="{62FED2E8-E06A-4E9A-9A6F-5CE1DEDB1B1A}" type="presOf" srcId="{A8C0FD80-FF72-4E38-BF64-007D788213CB}" destId="{C8F474AA-0FEE-434D-8660-75CBF2B88695}" srcOrd="0" destOrd="0" presId="urn:microsoft.com/office/officeart/2005/8/layout/vList2"/>
    <dgm:cxn modelId="{745BAFEB-8E5C-44A7-BF8A-4909C5EC0C28}" type="presOf" srcId="{43CC2858-A588-4639-B800-BF50DEC4F6B8}" destId="{DD10BAA9-4CFE-4F97-AA6E-1CEC235DDCCE}" srcOrd="0" destOrd="0" presId="urn:microsoft.com/office/officeart/2005/8/layout/vList2"/>
    <dgm:cxn modelId="{C9086AF6-AEC0-4053-A494-9EFAEC5DFA1D}" srcId="{003D7B57-59DA-4423-AD08-7F70564AB1EF}" destId="{43CC2858-A588-4639-B800-BF50DEC4F6B8}" srcOrd="2" destOrd="0" parTransId="{EB9F7815-A28E-48F9-985E-8BFBAF4EFCD7}" sibTransId="{77159367-421F-491A-B30A-4CF7E9FE0336}"/>
    <dgm:cxn modelId="{80A8DAFA-6BF8-496B-B789-2EA033D33AC4}" type="presParOf" srcId="{9D2E259B-310B-4FE9-9CC1-1C6B90711244}" destId="{3D083884-6DE2-43E4-A1F3-6CC0ECAA2B7A}" srcOrd="0" destOrd="0" presId="urn:microsoft.com/office/officeart/2005/8/layout/vList2"/>
    <dgm:cxn modelId="{1A098DF4-A41F-4019-BB63-6D883B7D94CF}" type="presParOf" srcId="{9D2E259B-310B-4FE9-9CC1-1C6B90711244}" destId="{9E5F0708-A361-499D-A304-BFEF64496E41}" srcOrd="1" destOrd="0" presId="urn:microsoft.com/office/officeart/2005/8/layout/vList2"/>
    <dgm:cxn modelId="{9F340395-1E6D-4B52-AC49-CAC405D6523C}" type="presParOf" srcId="{9D2E259B-310B-4FE9-9CC1-1C6B90711244}" destId="{386E6EB4-8108-4E35-8AE1-520C33410CE1}" srcOrd="2" destOrd="0" presId="urn:microsoft.com/office/officeart/2005/8/layout/vList2"/>
    <dgm:cxn modelId="{F9BA1CD0-3519-411A-8F7D-8E675497EC50}" type="presParOf" srcId="{9D2E259B-310B-4FE9-9CC1-1C6B90711244}" destId="{A9226C0C-CB9A-4C7C-A180-6EE2FCE46E43}" srcOrd="3" destOrd="0" presId="urn:microsoft.com/office/officeart/2005/8/layout/vList2"/>
    <dgm:cxn modelId="{EEF18815-7522-4174-8486-8D43F113BFCF}" type="presParOf" srcId="{9D2E259B-310B-4FE9-9CC1-1C6B90711244}" destId="{DD10BAA9-4CFE-4F97-AA6E-1CEC235DDCCE}" srcOrd="4" destOrd="0" presId="urn:microsoft.com/office/officeart/2005/8/layout/vList2"/>
    <dgm:cxn modelId="{A82D4FC1-335E-4E87-BE37-4138E479C841}" type="presParOf" srcId="{9D2E259B-310B-4FE9-9CC1-1C6B90711244}" destId="{2B822936-C6EC-4297-B3DC-A05C1EBD0224}" srcOrd="5" destOrd="0" presId="urn:microsoft.com/office/officeart/2005/8/layout/vList2"/>
    <dgm:cxn modelId="{B799EDDE-A69B-493A-8D85-D0796B32062B}" type="presParOf" srcId="{9D2E259B-310B-4FE9-9CC1-1C6B90711244}" destId="{C8F474AA-0FEE-434D-8660-75CBF2B8869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7A1565E-5EF6-4B13-8E85-68A344D456D5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AE6FDFA-AAD7-4A66-8557-D995019621A6}">
      <dgm:prSet/>
      <dgm:spPr/>
      <dgm:t>
        <a:bodyPr/>
        <a:lstStyle/>
        <a:p>
          <a:r>
            <a:rPr lang="en-CA"/>
            <a:t>Always fond of the Java naming conventions:</a:t>
          </a:r>
          <a:endParaRPr lang="en-US"/>
        </a:p>
      </dgm:t>
    </dgm:pt>
    <dgm:pt modelId="{A70968CB-9454-480F-9B27-94940D4939B7}" type="parTrans" cxnId="{A0933D93-3E34-4BC7-A07D-EAE67D5CC4B3}">
      <dgm:prSet/>
      <dgm:spPr/>
      <dgm:t>
        <a:bodyPr/>
        <a:lstStyle/>
        <a:p>
          <a:endParaRPr lang="en-US"/>
        </a:p>
      </dgm:t>
    </dgm:pt>
    <dgm:pt modelId="{BEDB3D82-D41B-4839-9396-F26DD7289EF5}" type="sibTrans" cxnId="{A0933D93-3E34-4BC7-A07D-EAE67D5CC4B3}">
      <dgm:prSet/>
      <dgm:spPr/>
      <dgm:t>
        <a:bodyPr/>
        <a:lstStyle/>
        <a:p>
          <a:endParaRPr lang="en-US"/>
        </a:p>
      </dgm:t>
    </dgm:pt>
    <dgm:pt modelId="{CEF26AE5-8B4C-47D9-9CDF-E300309AC5B2}">
      <dgm:prSet/>
      <dgm:spPr/>
      <dgm:t>
        <a:bodyPr/>
        <a:lstStyle/>
        <a:p>
          <a:r>
            <a:rPr lang="en-CA" dirty="0"/>
            <a:t>First character lowercase – method, variable</a:t>
          </a:r>
          <a:endParaRPr lang="en-US" dirty="0"/>
        </a:p>
      </dgm:t>
    </dgm:pt>
    <dgm:pt modelId="{DA6CA776-97DB-42E9-AFE4-93B708D5FB58}" type="parTrans" cxnId="{55681DED-2678-4606-BD5F-0B7FB0C21052}">
      <dgm:prSet/>
      <dgm:spPr/>
      <dgm:t>
        <a:bodyPr/>
        <a:lstStyle/>
        <a:p>
          <a:endParaRPr lang="en-US"/>
        </a:p>
      </dgm:t>
    </dgm:pt>
    <dgm:pt modelId="{6B67C47F-ADB6-4249-B344-1DE4DEFD6DEA}" type="sibTrans" cxnId="{55681DED-2678-4606-BD5F-0B7FB0C21052}">
      <dgm:prSet/>
      <dgm:spPr/>
      <dgm:t>
        <a:bodyPr/>
        <a:lstStyle/>
        <a:p>
          <a:endParaRPr lang="en-US"/>
        </a:p>
      </dgm:t>
    </dgm:pt>
    <dgm:pt modelId="{1F1E51F8-75F1-4E95-B0F3-E8510E42426D}">
      <dgm:prSet/>
      <dgm:spPr/>
      <dgm:t>
        <a:bodyPr/>
        <a:lstStyle/>
        <a:p>
          <a:pPr>
            <a:buNone/>
          </a:pPr>
          <a:r>
            <a:rPr lang="en-CA" dirty="0">
              <a:latin typeface="JetBrains Mono NL Medium" panose="020B0609020102050004" pitchFamily="49" charset="0"/>
            </a:rPr>
            <a:t>int </a:t>
          </a:r>
          <a:r>
            <a:rPr lang="en-CA" dirty="0" err="1">
              <a:latin typeface="JetBrains Mono NL Medium" panose="020B0609020102050004" pitchFamily="49" charset="0"/>
            </a:rPr>
            <a:t>mooseCountInForest</a:t>
          </a:r>
          <a:r>
            <a:rPr lang="en-CA" dirty="0">
              <a:latin typeface="JetBrains Mono NL Medium" panose="020B0609020102050004" pitchFamily="49" charset="0"/>
            </a:rPr>
            <a:t>; //Noun</a:t>
          </a:r>
          <a:endParaRPr lang="en-US" dirty="0">
            <a:latin typeface="JetBrains Mono NL Medium" panose="020B0609020102050004" pitchFamily="49" charset="0"/>
          </a:endParaRPr>
        </a:p>
      </dgm:t>
    </dgm:pt>
    <dgm:pt modelId="{30A2A003-FB3F-4DC8-B82F-04550C142DED}" type="parTrans" cxnId="{E522C733-377F-4005-8795-FB095E8F3051}">
      <dgm:prSet/>
      <dgm:spPr/>
      <dgm:t>
        <a:bodyPr/>
        <a:lstStyle/>
        <a:p>
          <a:endParaRPr lang="en-US"/>
        </a:p>
      </dgm:t>
    </dgm:pt>
    <dgm:pt modelId="{755D867E-AF06-4C90-B10C-09A82790E67C}" type="sibTrans" cxnId="{E522C733-377F-4005-8795-FB095E8F3051}">
      <dgm:prSet/>
      <dgm:spPr/>
      <dgm:t>
        <a:bodyPr/>
        <a:lstStyle/>
        <a:p>
          <a:endParaRPr lang="en-US"/>
        </a:p>
      </dgm:t>
    </dgm:pt>
    <dgm:pt modelId="{7BCCF93E-9235-4BC4-8692-7EAB36686C47}">
      <dgm:prSet/>
      <dgm:spPr/>
      <dgm:t>
        <a:bodyPr/>
        <a:lstStyle/>
        <a:p>
          <a:pPr>
            <a:buNone/>
          </a:pPr>
          <a:r>
            <a:rPr lang="en-CA" dirty="0">
              <a:latin typeface="JetBrains Mono NL Medium" panose="020B0609020102050004" pitchFamily="49" charset="0"/>
            </a:rPr>
            <a:t>public int </a:t>
          </a:r>
          <a:r>
            <a:rPr lang="en-CA" dirty="0" err="1">
              <a:latin typeface="JetBrains Mono NL Medium" panose="020B0609020102050004" pitchFamily="49" charset="0"/>
            </a:rPr>
            <a:t>countTheMoose</a:t>
          </a:r>
          <a:r>
            <a:rPr lang="en-CA" dirty="0">
              <a:latin typeface="JetBrains Mono NL Medium" panose="020B0609020102050004" pitchFamily="49" charset="0"/>
            </a:rPr>
            <a:t>() //Verb</a:t>
          </a:r>
          <a:endParaRPr lang="en-US" dirty="0">
            <a:latin typeface="JetBrains Mono NL Medium" panose="020B0609020102050004" pitchFamily="49" charset="0"/>
          </a:endParaRPr>
        </a:p>
      </dgm:t>
    </dgm:pt>
    <dgm:pt modelId="{9122F12D-70B5-413C-882B-255F1547E7A1}" type="parTrans" cxnId="{5D4BA5AA-5CD3-47E8-A67C-94B45DC63E94}">
      <dgm:prSet/>
      <dgm:spPr/>
      <dgm:t>
        <a:bodyPr/>
        <a:lstStyle/>
        <a:p>
          <a:endParaRPr lang="en-US"/>
        </a:p>
      </dgm:t>
    </dgm:pt>
    <dgm:pt modelId="{52E30996-BDC8-467D-9248-A22DB1BD977E}" type="sibTrans" cxnId="{5D4BA5AA-5CD3-47E8-A67C-94B45DC63E94}">
      <dgm:prSet/>
      <dgm:spPr/>
      <dgm:t>
        <a:bodyPr/>
        <a:lstStyle/>
        <a:p>
          <a:endParaRPr lang="en-US"/>
        </a:p>
      </dgm:t>
    </dgm:pt>
    <dgm:pt modelId="{36626105-2EA5-4CEC-9C4B-6DFE0F83658E}">
      <dgm:prSet/>
      <dgm:spPr/>
      <dgm:t>
        <a:bodyPr/>
        <a:lstStyle/>
        <a:p>
          <a:r>
            <a:rPr lang="en-CA"/>
            <a:t>First character uppercase – class</a:t>
          </a:r>
          <a:endParaRPr lang="en-US"/>
        </a:p>
      </dgm:t>
    </dgm:pt>
    <dgm:pt modelId="{5FBDAF6D-439B-4646-A429-F0BDA6DC87FB}" type="parTrans" cxnId="{2DAEED3A-E8C8-46B7-B424-D6E2918B76D3}">
      <dgm:prSet/>
      <dgm:spPr/>
      <dgm:t>
        <a:bodyPr/>
        <a:lstStyle/>
        <a:p>
          <a:endParaRPr lang="en-US"/>
        </a:p>
      </dgm:t>
    </dgm:pt>
    <dgm:pt modelId="{4F751CFE-64D4-479F-BF88-C30BFA6DC45F}" type="sibTrans" cxnId="{2DAEED3A-E8C8-46B7-B424-D6E2918B76D3}">
      <dgm:prSet/>
      <dgm:spPr/>
      <dgm:t>
        <a:bodyPr/>
        <a:lstStyle/>
        <a:p>
          <a:endParaRPr lang="en-US"/>
        </a:p>
      </dgm:t>
    </dgm:pt>
    <dgm:pt modelId="{7AB814B0-198F-482E-AC94-98F1455AADB0}">
      <dgm:prSet/>
      <dgm:spPr/>
      <dgm:t>
        <a:bodyPr/>
        <a:lstStyle/>
        <a:p>
          <a:pPr>
            <a:buNone/>
          </a:pPr>
          <a:r>
            <a:rPr lang="en-CA" dirty="0">
              <a:latin typeface="JetBrains Mono NL Medium" panose="020B0609020102050004" pitchFamily="49" charset="0"/>
            </a:rPr>
            <a:t>public class </a:t>
          </a:r>
          <a:r>
            <a:rPr lang="en-CA" dirty="0" err="1">
              <a:latin typeface="JetBrains Mono NL Medium" panose="020B0609020102050004" pitchFamily="49" charset="0"/>
            </a:rPr>
            <a:t>MooseFarm</a:t>
          </a:r>
          <a:r>
            <a:rPr lang="en-CA" dirty="0">
              <a:latin typeface="JetBrains Mono NL Medium" panose="020B0609020102050004" pitchFamily="49" charset="0"/>
            </a:rPr>
            <a:t> { //Noun</a:t>
          </a:r>
          <a:endParaRPr lang="en-US" dirty="0">
            <a:latin typeface="JetBrains Mono NL Medium" panose="020B0609020102050004" pitchFamily="49" charset="0"/>
          </a:endParaRPr>
        </a:p>
      </dgm:t>
    </dgm:pt>
    <dgm:pt modelId="{72BACA02-7E2B-4123-9EA6-759C93C82A24}" type="parTrans" cxnId="{629BC927-BB41-4A71-83A3-8569A7509B4E}">
      <dgm:prSet/>
      <dgm:spPr/>
      <dgm:t>
        <a:bodyPr/>
        <a:lstStyle/>
        <a:p>
          <a:endParaRPr lang="en-US"/>
        </a:p>
      </dgm:t>
    </dgm:pt>
    <dgm:pt modelId="{BC50EC6F-E099-4AAB-A3BF-F70CD5678FA0}" type="sibTrans" cxnId="{629BC927-BB41-4A71-83A3-8569A7509B4E}">
      <dgm:prSet/>
      <dgm:spPr/>
      <dgm:t>
        <a:bodyPr/>
        <a:lstStyle/>
        <a:p>
          <a:endParaRPr lang="en-US"/>
        </a:p>
      </dgm:t>
    </dgm:pt>
    <dgm:pt modelId="{BB2F8EB0-69AA-43CB-A15F-344896CC6557}">
      <dgm:prSet/>
      <dgm:spPr/>
      <dgm:t>
        <a:bodyPr/>
        <a:lstStyle/>
        <a:p>
          <a:r>
            <a:rPr lang="en-CA"/>
            <a:t>All characters uppercase – constants such as</a:t>
          </a:r>
          <a:endParaRPr lang="en-US"/>
        </a:p>
      </dgm:t>
    </dgm:pt>
    <dgm:pt modelId="{33CA6320-A97A-443B-AA3F-9AC92CAF1982}" type="parTrans" cxnId="{A036CFDD-ADCA-4E66-8C18-334DCE770D03}">
      <dgm:prSet/>
      <dgm:spPr/>
      <dgm:t>
        <a:bodyPr/>
        <a:lstStyle/>
        <a:p>
          <a:endParaRPr lang="en-US"/>
        </a:p>
      </dgm:t>
    </dgm:pt>
    <dgm:pt modelId="{674ACDF5-F550-444A-B7A5-562BA0BB4E2D}" type="sibTrans" cxnId="{A036CFDD-ADCA-4E66-8C18-334DCE770D03}">
      <dgm:prSet/>
      <dgm:spPr/>
      <dgm:t>
        <a:bodyPr/>
        <a:lstStyle/>
        <a:p>
          <a:endParaRPr lang="en-US"/>
        </a:p>
      </dgm:t>
    </dgm:pt>
    <dgm:pt modelId="{CAC1CE20-9008-4A38-8987-A5508312D0DA}">
      <dgm:prSet/>
      <dgm:spPr/>
      <dgm:t>
        <a:bodyPr/>
        <a:lstStyle/>
        <a:p>
          <a:r>
            <a:rPr lang="en-CA" dirty="0">
              <a:latin typeface="JetBrains Mono NL Medium" panose="020B0609020102050004" pitchFamily="49" charset="0"/>
            </a:rPr>
            <a:t>final static int DOZEN = 12;//Noun</a:t>
          </a:r>
          <a:endParaRPr lang="en-US" dirty="0">
            <a:latin typeface="JetBrains Mono NL Medium" panose="020B0609020102050004" pitchFamily="49" charset="0"/>
          </a:endParaRPr>
        </a:p>
      </dgm:t>
    </dgm:pt>
    <dgm:pt modelId="{66F1863D-7F0A-472C-BD34-CDBE17A46D16}" type="parTrans" cxnId="{A0922E88-A81E-46DB-85E7-4E36CAF5CBDE}">
      <dgm:prSet/>
      <dgm:spPr/>
      <dgm:t>
        <a:bodyPr/>
        <a:lstStyle/>
        <a:p>
          <a:endParaRPr lang="en-US"/>
        </a:p>
      </dgm:t>
    </dgm:pt>
    <dgm:pt modelId="{BE9A74E6-2997-4F73-89A4-8AA5F461E5F9}" type="sibTrans" cxnId="{A0922E88-A81E-46DB-85E7-4E36CAF5CBDE}">
      <dgm:prSet/>
      <dgm:spPr/>
      <dgm:t>
        <a:bodyPr/>
        <a:lstStyle/>
        <a:p>
          <a:endParaRPr lang="en-US"/>
        </a:p>
      </dgm:t>
    </dgm:pt>
    <dgm:pt modelId="{1FBAD5A4-4E45-4B09-A93E-CA1BCFAB90D6}">
      <dgm:prSet/>
      <dgm:spPr/>
      <dgm:t>
        <a:bodyPr/>
        <a:lstStyle/>
        <a:p>
          <a:r>
            <a:rPr lang="en-CA"/>
            <a:t>Use multi-word names and use camel case</a:t>
          </a:r>
          <a:endParaRPr lang="en-US"/>
        </a:p>
      </dgm:t>
    </dgm:pt>
    <dgm:pt modelId="{046A38DE-9EBC-4769-B8DD-D53693939CB7}" type="parTrans" cxnId="{B7D0FA82-E212-4CAD-B2C3-81663979147C}">
      <dgm:prSet/>
      <dgm:spPr/>
      <dgm:t>
        <a:bodyPr/>
        <a:lstStyle/>
        <a:p>
          <a:endParaRPr lang="en-US"/>
        </a:p>
      </dgm:t>
    </dgm:pt>
    <dgm:pt modelId="{DCED5B00-F5E9-4A77-862D-32C32A317CA6}" type="sibTrans" cxnId="{B7D0FA82-E212-4CAD-B2C3-81663979147C}">
      <dgm:prSet/>
      <dgm:spPr/>
      <dgm:t>
        <a:bodyPr/>
        <a:lstStyle/>
        <a:p>
          <a:endParaRPr lang="en-US"/>
        </a:p>
      </dgm:t>
    </dgm:pt>
    <dgm:pt modelId="{E0C01839-DF57-4652-87F7-83BB1D392834}">
      <dgm:prSet/>
      <dgm:spPr/>
      <dgm:t>
        <a:bodyPr/>
        <a:lstStyle/>
        <a:p>
          <a:r>
            <a:rPr lang="en-CA"/>
            <a:t>Except for constants where the underscore is the separator</a:t>
          </a:r>
          <a:endParaRPr lang="en-US"/>
        </a:p>
      </dgm:t>
    </dgm:pt>
    <dgm:pt modelId="{9910B2E3-B13F-462A-B519-C426B60F8937}" type="parTrans" cxnId="{A6258D46-4F7A-455A-84E1-86E864FE3803}">
      <dgm:prSet/>
      <dgm:spPr/>
      <dgm:t>
        <a:bodyPr/>
        <a:lstStyle/>
        <a:p>
          <a:endParaRPr lang="en-US"/>
        </a:p>
      </dgm:t>
    </dgm:pt>
    <dgm:pt modelId="{5DDF7EAE-AEFE-4FBB-8289-CEA8B268A96B}" type="sibTrans" cxnId="{A6258D46-4F7A-455A-84E1-86E864FE3803}">
      <dgm:prSet/>
      <dgm:spPr/>
      <dgm:t>
        <a:bodyPr/>
        <a:lstStyle/>
        <a:p>
          <a:endParaRPr lang="en-US"/>
        </a:p>
      </dgm:t>
    </dgm:pt>
    <dgm:pt modelId="{4E3FE2E4-A735-4F02-BB92-A55CD7FBC4B0}" type="pres">
      <dgm:prSet presAssocID="{A7A1565E-5EF6-4B13-8E85-68A344D456D5}" presName="Name0" presStyleCnt="0">
        <dgm:presLayoutVars>
          <dgm:dir/>
          <dgm:animLvl val="lvl"/>
          <dgm:resizeHandles val="exact"/>
        </dgm:presLayoutVars>
      </dgm:prSet>
      <dgm:spPr/>
    </dgm:pt>
    <dgm:pt modelId="{2BFDDA63-A8FE-4CFF-BEF7-205C8FA33260}" type="pres">
      <dgm:prSet presAssocID="{0AE6FDFA-AAD7-4A66-8557-D995019621A6}" presName="linNode" presStyleCnt="0"/>
      <dgm:spPr/>
    </dgm:pt>
    <dgm:pt modelId="{B3230147-EA7F-4063-B578-2BD90D99467C}" type="pres">
      <dgm:prSet presAssocID="{0AE6FDFA-AAD7-4A66-8557-D995019621A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F83C910-3069-4AA6-88B2-59F2070D9A08}" type="pres">
      <dgm:prSet presAssocID="{BEDB3D82-D41B-4839-9396-F26DD7289EF5}" presName="sp" presStyleCnt="0"/>
      <dgm:spPr/>
    </dgm:pt>
    <dgm:pt modelId="{54F4D06A-F2F1-4E77-8F4E-8BEA67DAEF1D}" type="pres">
      <dgm:prSet presAssocID="{CEF26AE5-8B4C-47D9-9CDF-E300309AC5B2}" presName="linNode" presStyleCnt="0"/>
      <dgm:spPr/>
    </dgm:pt>
    <dgm:pt modelId="{759B0E0E-6016-4EFF-94D2-03C7D05A1E60}" type="pres">
      <dgm:prSet presAssocID="{CEF26AE5-8B4C-47D9-9CDF-E300309AC5B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15B603-2BB2-4F5E-B50E-23C309798178}" type="pres">
      <dgm:prSet presAssocID="{CEF26AE5-8B4C-47D9-9CDF-E300309AC5B2}" presName="descendantText" presStyleLbl="alignAccFollowNode1" presStyleIdx="0" presStyleCnt="4">
        <dgm:presLayoutVars>
          <dgm:bulletEnabled val="1"/>
        </dgm:presLayoutVars>
      </dgm:prSet>
      <dgm:spPr/>
    </dgm:pt>
    <dgm:pt modelId="{EC9D190B-F340-462B-BADD-6E5239D7DF0F}" type="pres">
      <dgm:prSet presAssocID="{6B67C47F-ADB6-4249-B344-1DE4DEFD6DEA}" presName="sp" presStyleCnt="0"/>
      <dgm:spPr/>
    </dgm:pt>
    <dgm:pt modelId="{F3C4445D-C8B0-4B68-AC62-A7EB3FF38108}" type="pres">
      <dgm:prSet presAssocID="{36626105-2EA5-4CEC-9C4B-6DFE0F83658E}" presName="linNode" presStyleCnt="0"/>
      <dgm:spPr/>
    </dgm:pt>
    <dgm:pt modelId="{391F4CD0-CF2B-4134-8746-6DD55CEDACB3}" type="pres">
      <dgm:prSet presAssocID="{36626105-2EA5-4CEC-9C4B-6DFE0F83658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CDCF484B-3019-4C38-A459-64266AF3591F}" type="pres">
      <dgm:prSet presAssocID="{36626105-2EA5-4CEC-9C4B-6DFE0F83658E}" presName="descendantText" presStyleLbl="alignAccFollowNode1" presStyleIdx="1" presStyleCnt="4">
        <dgm:presLayoutVars>
          <dgm:bulletEnabled val="1"/>
        </dgm:presLayoutVars>
      </dgm:prSet>
      <dgm:spPr/>
    </dgm:pt>
    <dgm:pt modelId="{00C66A78-9311-4E88-9E6F-7184328E45DA}" type="pres">
      <dgm:prSet presAssocID="{4F751CFE-64D4-479F-BF88-C30BFA6DC45F}" presName="sp" presStyleCnt="0"/>
      <dgm:spPr/>
    </dgm:pt>
    <dgm:pt modelId="{417B1506-8A46-464A-A53F-5F3DFEBD9907}" type="pres">
      <dgm:prSet presAssocID="{BB2F8EB0-69AA-43CB-A15F-344896CC6557}" presName="linNode" presStyleCnt="0"/>
      <dgm:spPr/>
    </dgm:pt>
    <dgm:pt modelId="{963203C4-56C9-4697-96B5-DAAD4CD2D543}" type="pres">
      <dgm:prSet presAssocID="{BB2F8EB0-69AA-43CB-A15F-344896CC655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C187B8D-84AD-4447-9AE7-5117E024CF75}" type="pres">
      <dgm:prSet presAssocID="{BB2F8EB0-69AA-43CB-A15F-344896CC6557}" presName="descendantText" presStyleLbl="alignAccFollowNode1" presStyleIdx="2" presStyleCnt="4">
        <dgm:presLayoutVars>
          <dgm:bulletEnabled val="1"/>
        </dgm:presLayoutVars>
      </dgm:prSet>
      <dgm:spPr/>
    </dgm:pt>
    <dgm:pt modelId="{99012676-8B2C-45C9-AB66-0CF32704B152}" type="pres">
      <dgm:prSet presAssocID="{674ACDF5-F550-444A-B7A5-562BA0BB4E2D}" presName="sp" presStyleCnt="0"/>
      <dgm:spPr/>
    </dgm:pt>
    <dgm:pt modelId="{93ACE8D5-5A7E-4399-BAC3-A03D53D4B774}" type="pres">
      <dgm:prSet presAssocID="{1FBAD5A4-4E45-4B09-A93E-CA1BCFAB90D6}" presName="linNode" presStyleCnt="0"/>
      <dgm:spPr/>
    </dgm:pt>
    <dgm:pt modelId="{BBCFBB24-308F-42F1-8CD1-79FC937DEC95}" type="pres">
      <dgm:prSet presAssocID="{1FBAD5A4-4E45-4B09-A93E-CA1BCFAB90D6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8EB075B-5AD4-4398-A615-8B03769B0A10}" type="pres">
      <dgm:prSet presAssocID="{1FBAD5A4-4E45-4B09-A93E-CA1BCFAB90D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29BC927-BB41-4A71-83A3-8569A7509B4E}" srcId="{36626105-2EA5-4CEC-9C4B-6DFE0F83658E}" destId="{7AB814B0-198F-482E-AC94-98F1455AADB0}" srcOrd="0" destOrd="0" parTransId="{72BACA02-7E2B-4123-9EA6-759C93C82A24}" sibTransId="{BC50EC6F-E099-4AAB-A3BF-F70CD5678FA0}"/>
    <dgm:cxn modelId="{24CE812B-C7A4-477D-A8FA-4DF2AE5B5EC1}" type="presOf" srcId="{7AB814B0-198F-482E-AC94-98F1455AADB0}" destId="{CDCF484B-3019-4C38-A459-64266AF3591F}" srcOrd="0" destOrd="0" presId="urn:microsoft.com/office/officeart/2005/8/layout/vList5"/>
    <dgm:cxn modelId="{E522C733-377F-4005-8795-FB095E8F3051}" srcId="{CEF26AE5-8B4C-47D9-9CDF-E300309AC5B2}" destId="{1F1E51F8-75F1-4E95-B0F3-E8510E42426D}" srcOrd="0" destOrd="0" parTransId="{30A2A003-FB3F-4DC8-B82F-04550C142DED}" sibTransId="{755D867E-AF06-4C90-B10C-09A82790E67C}"/>
    <dgm:cxn modelId="{2DAEED3A-E8C8-46B7-B424-D6E2918B76D3}" srcId="{A7A1565E-5EF6-4B13-8E85-68A344D456D5}" destId="{36626105-2EA5-4CEC-9C4B-6DFE0F83658E}" srcOrd="2" destOrd="0" parTransId="{5FBDAF6D-439B-4646-A429-F0BDA6DC87FB}" sibTransId="{4F751CFE-64D4-479F-BF88-C30BFA6DC45F}"/>
    <dgm:cxn modelId="{3E561D64-9E0B-40C4-A1E4-00E06A4ABE0B}" type="presOf" srcId="{1F1E51F8-75F1-4E95-B0F3-E8510E42426D}" destId="{9915B603-2BB2-4F5E-B50E-23C309798178}" srcOrd="0" destOrd="0" presId="urn:microsoft.com/office/officeart/2005/8/layout/vList5"/>
    <dgm:cxn modelId="{A6258D46-4F7A-455A-84E1-86E864FE3803}" srcId="{1FBAD5A4-4E45-4B09-A93E-CA1BCFAB90D6}" destId="{E0C01839-DF57-4652-87F7-83BB1D392834}" srcOrd="0" destOrd="0" parTransId="{9910B2E3-B13F-462A-B519-C426B60F8937}" sibTransId="{5DDF7EAE-AEFE-4FBB-8289-CEA8B268A96B}"/>
    <dgm:cxn modelId="{2DB7C748-3D08-4E46-B4C1-3A7B04598CD5}" type="presOf" srcId="{E0C01839-DF57-4652-87F7-83BB1D392834}" destId="{88EB075B-5AD4-4398-A615-8B03769B0A10}" srcOrd="0" destOrd="0" presId="urn:microsoft.com/office/officeart/2005/8/layout/vList5"/>
    <dgm:cxn modelId="{DE43EE4D-F0A4-45F5-8E46-7EBFD3BDE2A2}" type="presOf" srcId="{1FBAD5A4-4E45-4B09-A93E-CA1BCFAB90D6}" destId="{BBCFBB24-308F-42F1-8CD1-79FC937DEC95}" srcOrd="0" destOrd="0" presId="urn:microsoft.com/office/officeart/2005/8/layout/vList5"/>
    <dgm:cxn modelId="{B4C5EF58-10FD-480F-9FC9-E27461E184D6}" type="presOf" srcId="{CAC1CE20-9008-4A38-8987-A5508312D0DA}" destId="{7C187B8D-84AD-4447-9AE7-5117E024CF75}" srcOrd="0" destOrd="0" presId="urn:microsoft.com/office/officeart/2005/8/layout/vList5"/>
    <dgm:cxn modelId="{F1FE2180-BF6E-42B2-8AB3-1AEA0501AB21}" type="presOf" srcId="{BB2F8EB0-69AA-43CB-A15F-344896CC6557}" destId="{963203C4-56C9-4697-96B5-DAAD4CD2D543}" srcOrd="0" destOrd="0" presId="urn:microsoft.com/office/officeart/2005/8/layout/vList5"/>
    <dgm:cxn modelId="{B7D0FA82-E212-4CAD-B2C3-81663979147C}" srcId="{A7A1565E-5EF6-4B13-8E85-68A344D456D5}" destId="{1FBAD5A4-4E45-4B09-A93E-CA1BCFAB90D6}" srcOrd="4" destOrd="0" parTransId="{046A38DE-9EBC-4769-B8DD-D53693939CB7}" sibTransId="{DCED5B00-F5E9-4A77-862D-32C32A317CA6}"/>
    <dgm:cxn modelId="{A0922E88-A81E-46DB-85E7-4E36CAF5CBDE}" srcId="{BB2F8EB0-69AA-43CB-A15F-344896CC6557}" destId="{CAC1CE20-9008-4A38-8987-A5508312D0DA}" srcOrd="0" destOrd="0" parTransId="{66F1863D-7F0A-472C-BD34-CDBE17A46D16}" sibTransId="{BE9A74E6-2997-4F73-89A4-8AA5F461E5F9}"/>
    <dgm:cxn modelId="{31A45788-B20C-4BCE-AB71-739E40FC706A}" type="presOf" srcId="{7BCCF93E-9235-4BC4-8692-7EAB36686C47}" destId="{9915B603-2BB2-4F5E-B50E-23C309798178}" srcOrd="0" destOrd="1" presId="urn:microsoft.com/office/officeart/2005/8/layout/vList5"/>
    <dgm:cxn modelId="{79932490-95AC-463E-8FAF-8D00B5FE5C86}" type="presOf" srcId="{A7A1565E-5EF6-4B13-8E85-68A344D456D5}" destId="{4E3FE2E4-A735-4F02-BB92-A55CD7FBC4B0}" srcOrd="0" destOrd="0" presId="urn:microsoft.com/office/officeart/2005/8/layout/vList5"/>
    <dgm:cxn modelId="{A0933D93-3E34-4BC7-A07D-EAE67D5CC4B3}" srcId="{A7A1565E-5EF6-4B13-8E85-68A344D456D5}" destId="{0AE6FDFA-AAD7-4A66-8557-D995019621A6}" srcOrd="0" destOrd="0" parTransId="{A70968CB-9454-480F-9B27-94940D4939B7}" sibTransId="{BEDB3D82-D41B-4839-9396-F26DD7289EF5}"/>
    <dgm:cxn modelId="{7930FBA8-8815-45B8-B7E7-E679E58D8953}" type="presOf" srcId="{0AE6FDFA-AAD7-4A66-8557-D995019621A6}" destId="{B3230147-EA7F-4063-B578-2BD90D99467C}" srcOrd="0" destOrd="0" presId="urn:microsoft.com/office/officeart/2005/8/layout/vList5"/>
    <dgm:cxn modelId="{5D4BA5AA-5CD3-47E8-A67C-94B45DC63E94}" srcId="{CEF26AE5-8B4C-47D9-9CDF-E300309AC5B2}" destId="{7BCCF93E-9235-4BC4-8692-7EAB36686C47}" srcOrd="1" destOrd="0" parTransId="{9122F12D-70B5-413C-882B-255F1547E7A1}" sibTransId="{52E30996-BDC8-467D-9248-A22DB1BD977E}"/>
    <dgm:cxn modelId="{D7589BAE-9852-4F6C-9F38-514A0D684DA7}" type="presOf" srcId="{36626105-2EA5-4CEC-9C4B-6DFE0F83658E}" destId="{391F4CD0-CF2B-4134-8746-6DD55CEDACB3}" srcOrd="0" destOrd="0" presId="urn:microsoft.com/office/officeart/2005/8/layout/vList5"/>
    <dgm:cxn modelId="{82735CCE-1C76-4FBA-A27F-820B60C316D6}" type="presOf" srcId="{CEF26AE5-8B4C-47D9-9CDF-E300309AC5B2}" destId="{759B0E0E-6016-4EFF-94D2-03C7D05A1E60}" srcOrd="0" destOrd="0" presId="urn:microsoft.com/office/officeart/2005/8/layout/vList5"/>
    <dgm:cxn modelId="{A036CFDD-ADCA-4E66-8C18-334DCE770D03}" srcId="{A7A1565E-5EF6-4B13-8E85-68A344D456D5}" destId="{BB2F8EB0-69AA-43CB-A15F-344896CC6557}" srcOrd="3" destOrd="0" parTransId="{33CA6320-A97A-443B-AA3F-9AC92CAF1982}" sibTransId="{674ACDF5-F550-444A-B7A5-562BA0BB4E2D}"/>
    <dgm:cxn modelId="{55681DED-2678-4606-BD5F-0B7FB0C21052}" srcId="{A7A1565E-5EF6-4B13-8E85-68A344D456D5}" destId="{CEF26AE5-8B4C-47D9-9CDF-E300309AC5B2}" srcOrd="1" destOrd="0" parTransId="{DA6CA776-97DB-42E9-AFE4-93B708D5FB58}" sibTransId="{6B67C47F-ADB6-4249-B344-1DE4DEFD6DEA}"/>
    <dgm:cxn modelId="{1A08A8CD-D882-4965-BFF6-8CE08A3DE014}" type="presParOf" srcId="{4E3FE2E4-A735-4F02-BB92-A55CD7FBC4B0}" destId="{2BFDDA63-A8FE-4CFF-BEF7-205C8FA33260}" srcOrd="0" destOrd="0" presId="urn:microsoft.com/office/officeart/2005/8/layout/vList5"/>
    <dgm:cxn modelId="{7DA87564-A858-46D7-8482-EA5C2727F4D1}" type="presParOf" srcId="{2BFDDA63-A8FE-4CFF-BEF7-205C8FA33260}" destId="{B3230147-EA7F-4063-B578-2BD90D99467C}" srcOrd="0" destOrd="0" presId="urn:microsoft.com/office/officeart/2005/8/layout/vList5"/>
    <dgm:cxn modelId="{BE1BD862-2416-4D41-BA62-CF5CC6F0BE55}" type="presParOf" srcId="{4E3FE2E4-A735-4F02-BB92-A55CD7FBC4B0}" destId="{4F83C910-3069-4AA6-88B2-59F2070D9A08}" srcOrd="1" destOrd="0" presId="urn:microsoft.com/office/officeart/2005/8/layout/vList5"/>
    <dgm:cxn modelId="{31C17A55-C069-41AD-AC55-6E6CD7EBEAEE}" type="presParOf" srcId="{4E3FE2E4-A735-4F02-BB92-A55CD7FBC4B0}" destId="{54F4D06A-F2F1-4E77-8F4E-8BEA67DAEF1D}" srcOrd="2" destOrd="0" presId="urn:microsoft.com/office/officeart/2005/8/layout/vList5"/>
    <dgm:cxn modelId="{97D5D6D8-3A81-4976-A463-936F33CE3855}" type="presParOf" srcId="{54F4D06A-F2F1-4E77-8F4E-8BEA67DAEF1D}" destId="{759B0E0E-6016-4EFF-94D2-03C7D05A1E60}" srcOrd="0" destOrd="0" presId="urn:microsoft.com/office/officeart/2005/8/layout/vList5"/>
    <dgm:cxn modelId="{3C480AAB-3EC4-44FA-8D4F-D66E3AC7B80A}" type="presParOf" srcId="{54F4D06A-F2F1-4E77-8F4E-8BEA67DAEF1D}" destId="{9915B603-2BB2-4F5E-B50E-23C309798178}" srcOrd="1" destOrd="0" presId="urn:microsoft.com/office/officeart/2005/8/layout/vList5"/>
    <dgm:cxn modelId="{D681B90C-754B-4613-BC6A-4E2550C9EE81}" type="presParOf" srcId="{4E3FE2E4-A735-4F02-BB92-A55CD7FBC4B0}" destId="{EC9D190B-F340-462B-BADD-6E5239D7DF0F}" srcOrd="3" destOrd="0" presId="urn:microsoft.com/office/officeart/2005/8/layout/vList5"/>
    <dgm:cxn modelId="{BE1332CD-E7F2-4EEF-894A-15AA7C894D0C}" type="presParOf" srcId="{4E3FE2E4-A735-4F02-BB92-A55CD7FBC4B0}" destId="{F3C4445D-C8B0-4B68-AC62-A7EB3FF38108}" srcOrd="4" destOrd="0" presId="urn:microsoft.com/office/officeart/2005/8/layout/vList5"/>
    <dgm:cxn modelId="{1EB89015-04C0-4C21-8B45-C84419F338DA}" type="presParOf" srcId="{F3C4445D-C8B0-4B68-AC62-A7EB3FF38108}" destId="{391F4CD0-CF2B-4134-8746-6DD55CEDACB3}" srcOrd="0" destOrd="0" presId="urn:microsoft.com/office/officeart/2005/8/layout/vList5"/>
    <dgm:cxn modelId="{CA9DDB34-7F06-4479-B40E-D3AB652B1914}" type="presParOf" srcId="{F3C4445D-C8B0-4B68-AC62-A7EB3FF38108}" destId="{CDCF484B-3019-4C38-A459-64266AF3591F}" srcOrd="1" destOrd="0" presId="urn:microsoft.com/office/officeart/2005/8/layout/vList5"/>
    <dgm:cxn modelId="{1EEF8A5A-D07E-4933-A3FB-A1968C6D8495}" type="presParOf" srcId="{4E3FE2E4-A735-4F02-BB92-A55CD7FBC4B0}" destId="{00C66A78-9311-4E88-9E6F-7184328E45DA}" srcOrd="5" destOrd="0" presId="urn:microsoft.com/office/officeart/2005/8/layout/vList5"/>
    <dgm:cxn modelId="{887A1B52-B8CD-44F6-94CD-211B5A75CB7C}" type="presParOf" srcId="{4E3FE2E4-A735-4F02-BB92-A55CD7FBC4B0}" destId="{417B1506-8A46-464A-A53F-5F3DFEBD9907}" srcOrd="6" destOrd="0" presId="urn:microsoft.com/office/officeart/2005/8/layout/vList5"/>
    <dgm:cxn modelId="{63E5FFC3-CE5D-4E4D-AF4C-1238DF902713}" type="presParOf" srcId="{417B1506-8A46-464A-A53F-5F3DFEBD9907}" destId="{963203C4-56C9-4697-96B5-DAAD4CD2D543}" srcOrd="0" destOrd="0" presId="urn:microsoft.com/office/officeart/2005/8/layout/vList5"/>
    <dgm:cxn modelId="{CF25E1F0-7EFC-41AE-8075-6B7275B0D5DC}" type="presParOf" srcId="{417B1506-8A46-464A-A53F-5F3DFEBD9907}" destId="{7C187B8D-84AD-4447-9AE7-5117E024CF75}" srcOrd="1" destOrd="0" presId="urn:microsoft.com/office/officeart/2005/8/layout/vList5"/>
    <dgm:cxn modelId="{AA34D600-6CC2-4ECB-9CD0-66EC25BD1179}" type="presParOf" srcId="{4E3FE2E4-A735-4F02-BB92-A55CD7FBC4B0}" destId="{99012676-8B2C-45C9-AB66-0CF32704B152}" srcOrd="7" destOrd="0" presId="urn:microsoft.com/office/officeart/2005/8/layout/vList5"/>
    <dgm:cxn modelId="{371C287A-040E-4ECA-894C-3AC85041659B}" type="presParOf" srcId="{4E3FE2E4-A735-4F02-BB92-A55CD7FBC4B0}" destId="{93ACE8D5-5A7E-4399-BAC3-A03D53D4B774}" srcOrd="8" destOrd="0" presId="urn:microsoft.com/office/officeart/2005/8/layout/vList5"/>
    <dgm:cxn modelId="{542383DC-111F-4142-9F1D-87BE8F441FEC}" type="presParOf" srcId="{93ACE8D5-5A7E-4399-BAC3-A03D53D4B774}" destId="{BBCFBB24-308F-42F1-8CD1-79FC937DEC95}" srcOrd="0" destOrd="0" presId="urn:microsoft.com/office/officeart/2005/8/layout/vList5"/>
    <dgm:cxn modelId="{5705CA5C-E5C6-4000-BCF3-75E61C809477}" type="presParOf" srcId="{93ACE8D5-5A7E-4399-BAC3-A03D53D4B774}" destId="{88EB075B-5AD4-4398-A615-8B03769B0A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29B171-2172-4151-87E0-0C2DECDF826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869A66-BCE8-414A-AB74-A97E764168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dirty="0"/>
            <a:t>If you aren’t using a testing framework then consider looking for another job.</a:t>
          </a:r>
          <a:endParaRPr lang="en-US" sz="2000" dirty="0"/>
        </a:p>
      </dgm:t>
    </dgm:pt>
    <dgm:pt modelId="{E6B362C8-4758-4168-9D8B-4F671FB3EE77}" type="parTrans" cxnId="{862970D4-C74F-4744-883B-D1C6416B3DD8}">
      <dgm:prSet/>
      <dgm:spPr/>
      <dgm:t>
        <a:bodyPr/>
        <a:lstStyle/>
        <a:p>
          <a:endParaRPr lang="en-US"/>
        </a:p>
      </dgm:t>
    </dgm:pt>
    <dgm:pt modelId="{B24AC87D-965C-428C-84BB-6091A16F60CF}" type="sibTrans" cxnId="{862970D4-C74F-4744-883B-D1C6416B3D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E5F07C-0245-4F4E-8470-2AAFA7632B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dirty="0"/>
            <a:t>Are you using the main method to run code for testing?</a:t>
          </a:r>
        </a:p>
        <a:p>
          <a:pPr>
            <a:lnSpc>
              <a:spcPct val="100000"/>
            </a:lnSpc>
          </a:pPr>
          <a:r>
            <a:rPr lang="en-CA" sz="2000" dirty="0"/>
            <a:t>See Best Practices 5 </a:t>
          </a:r>
          <a:endParaRPr lang="en-US" sz="2000" dirty="0"/>
        </a:p>
      </dgm:t>
    </dgm:pt>
    <dgm:pt modelId="{1A704488-B941-4515-BE23-20AF03A67D24}" type="parTrans" cxnId="{9EBC8BE2-A0DE-4348-8F45-FC8168AF49EA}">
      <dgm:prSet/>
      <dgm:spPr/>
      <dgm:t>
        <a:bodyPr/>
        <a:lstStyle/>
        <a:p>
          <a:endParaRPr lang="en-US"/>
        </a:p>
      </dgm:t>
    </dgm:pt>
    <dgm:pt modelId="{42CB58DC-ADC5-4825-9177-5361D7BED167}" type="sibTrans" cxnId="{9EBC8BE2-A0DE-4348-8F45-FC8168AF49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062A21-EA73-45EF-AF89-57612AB9AE88}">
      <dgm:prSet/>
      <dgm:spPr/>
      <dgm:t>
        <a:bodyPr/>
        <a:lstStyle/>
        <a:p>
          <a:endParaRPr lang="en-US" dirty="0"/>
        </a:p>
      </dgm:t>
    </dgm:pt>
    <dgm:pt modelId="{65362094-0984-48A6-A78C-62784154E9D3}" type="parTrans" cxnId="{DD52FA0C-EE10-486F-A104-54E8DFA5B9F1}">
      <dgm:prSet/>
      <dgm:spPr/>
      <dgm:t>
        <a:bodyPr/>
        <a:lstStyle/>
        <a:p>
          <a:endParaRPr lang="en-US"/>
        </a:p>
      </dgm:t>
    </dgm:pt>
    <dgm:pt modelId="{AA428E19-09DF-40F6-8DFF-78548CA375CC}" type="sibTrans" cxnId="{DD52FA0C-EE10-486F-A104-54E8DFA5B9F1}">
      <dgm:prSet/>
      <dgm:spPr/>
      <dgm:t>
        <a:bodyPr/>
        <a:lstStyle/>
        <a:p>
          <a:endParaRPr lang="en-US"/>
        </a:p>
      </dgm:t>
    </dgm:pt>
    <dgm:pt modelId="{7D89500F-E76B-4BD4-8F53-1168CD0B47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dirty="0"/>
            <a:t>If the output of a method changes the state of anything it needs to be tested.</a:t>
          </a:r>
        </a:p>
        <a:p>
          <a:pPr>
            <a:lnSpc>
              <a:spcPct val="100000"/>
            </a:lnSpc>
          </a:pPr>
          <a:r>
            <a:rPr lang="en-CA" sz="2000" dirty="0"/>
            <a:t>All methods change the state of something.</a:t>
          </a:r>
          <a:endParaRPr lang="en-US" sz="2000" dirty="0"/>
        </a:p>
      </dgm:t>
    </dgm:pt>
    <dgm:pt modelId="{9FAFBA7D-6FB9-42DA-A846-ACDCA5170AE6}" type="parTrans" cxnId="{3C1D7D1E-329B-4635-B8A5-AD7D52B0BC77}">
      <dgm:prSet/>
      <dgm:spPr/>
      <dgm:t>
        <a:bodyPr/>
        <a:lstStyle/>
        <a:p>
          <a:endParaRPr lang="en-US"/>
        </a:p>
      </dgm:t>
    </dgm:pt>
    <dgm:pt modelId="{8813E487-2683-4B3B-9E73-7E186F24D1E3}" type="sibTrans" cxnId="{3C1D7D1E-329B-4635-B8A5-AD7D52B0BC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189175-AD38-4505-B089-1011B44B6D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dirty="0"/>
            <a:t>When the boss asks if your code is working the reply should always be.</a:t>
          </a:r>
        </a:p>
        <a:p>
          <a:pPr>
            <a:lnSpc>
              <a:spcPct val="100000"/>
            </a:lnSpc>
          </a:pPr>
          <a:r>
            <a:rPr lang="en-CA" sz="2000" i="1" dirty="0"/>
            <a:t>Once the code passes the tests, I’ll be able to tell you.</a:t>
          </a:r>
          <a:endParaRPr lang="en-CA" sz="2000" dirty="0"/>
        </a:p>
        <a:p>
          <a:endParaRPr lang="en-US" sz="2000" dirty="0"/>
        </a:p>
      </dgm:t>
    </dgm:pt>
    <dgm:pt modelId="{485BC5BF-E2D9-49B4-B0A4-FA61726D3D22}" type="parTrans" cxnId="{B971AB27-4ACD-44D8-8110-3CF978E26265}">
      <dgm:prSet/>
      <dgm:spPr/>
      <dgm:t>
        <a:bodyPr/>
        <a:lstStyle/>
        <a:p>
          <a:endParaRPr lang="en-US"/>
        </a:p>
      </dgm:t>
    </dgm:pt>
    <dgm:pt modelId="{9B2E0AA8-0592-4339-A85E-E62590368827}" type="sibTrans" cxnId="{B971AB27-4ACD-44D8-8110-3CF978E26265}">
      <dgm:prSet/>
      <dgm:spPr/>
      <dgm:t>
        <a:bodyPr/>
        <a:lstStyle/>
        <a:p>
          <a:endParaRPr lang="en-US"/>
        </a:p>
      </dgm:t>
    </dgm:pt>
    <dgm:pt modelId="{8D776C68-6222-407D-9120-5443059854D5}" type="pres">
      <dgm:prSet presAssocID="{6729B171-2172-4151-87E0-0C2DECDF826F}" presName="root" presStyleCnt="0">
        <dgm:presLayoutVars>
          <dgm:dir/>
          <dgm:resizeHandles val="exact"/>
        </dgm:presLayoutVars>
      </dgm:prSet>
      <dgm:spPr/>
    </dgm:pt>
    <dgm:pt modelId="{7F7B98FA-9F3A-4945-B9B4-08943DE00438}" type="pres">
      <dgm:prSet presAssocID="{6729B171-2172-4151-87E0-0C2DECDF826F}" presName="container" presStyleCnt="0">
        <dgm:presLayoutVars>
          <dgm:dir/>
          <dgm:resizeHandles val="exact"/>
        </dgm:presLayoutVars>
      </dgm:prSet>
      <dgm:spPr/>
    </dgm:pt>
    <dgm:pt modelId="{8676F320-BABA-4A61-B421-9C389BCDA1F8}" type="pres">
      <dgm:prSet presAssocID="{31869A66-BCE8-414A-AB74-A97E76416880}" presName="compNode" presStyleCnt="0"/>
      <dgm:spPr/>
    </dgm:pt>
    <dgm:pt modelId="{041055BB-664A-410A-AB9F-0AFEB8A2DF52}" type="pres">
      <dgm:prSet presAssocID="{31869A66-BCE8-414A-AB74-A97E76416880}" presName="iconBgRect" presStyleLbl="bgShp" presStyleIdx="0" presStyleCnt="4"/>
      <dgm:spPr/>
    </dgm:pt>
    <dgm:pt modelId="{15288C6C-9026-4273-93AD-00C87A4D0ACF}" type="pres">
      <dgm:prSet presAssocID="{31869A66-BCE8-414A-AB74-A97E7641688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C40E0C-1166-4D5F-A27F-7BF373CAEC9E}" type="pres">
      <dgm:prSet presAssocID="{31869A66-BCE8-414A-AB74-A97E76416880}" presName="spaceRect" presStyleCnt="0"/>
      <dgm:spPr/>
    </dgm:pt>
    <dgm:pt modelId="{3BCD99CC-A5C5-4CDB-AC88-AC4D7EE2C485}" type="pres">
      <dgm:prSet presAssocID="{31869A66-BCE8-414A-AB74-A97E76416880}" presName="textRect" presStyleLbl="revTx" presStyleIdx="0" presStyleCnt="4">
        <dgm:presLayoutVars>
          <dgm:chMax val="1"/>
          <dgm:chPref val="1"/>
        </dgm:presLayoutVars>
      </dgm:prSet>
      <dgm:spPr/>
    </dgm:pt>
    <dgm:pt modelId="{2DBD0A45-2393-4324-9FC1-C787A55C5962}" type="pres">
      <dgm:prSet presAssocID="{B24AC87D-965C-428C-84BB-6091A16F60CF}" presName="sibTrans" presStyleLbl="sibTrans2D1" presStyleIdx="0" presStyleCnt="0"/>
      <dgm:spPr/>
    </dgm:pt>
    <dgm:pt modelId="{E4398FDF-D72A-407E-A3AE-0FF873C91A2A}" type="pres">
      <dgm:prSet presAssocID="{33E5F07C-0245-4F4E-8470-2AAFA7632B71}" presName="compNode" presStyleCnt="0"/>
      <dgm:spPr/>
    </dgm:pt>
    <dgm:pt modelId="{C47AE017-0DE8-434D-86A6-86905CB15D8C}" type="pres">
      <dgm:prSet presAssocID="{33E5F07C-0245-4F4E-8470-2AAFA7632B71}" presName="iconBgRect" presStyleLbl="bgShp" presStyleIdx="1" presStyleCnt="4"/>
      <dgm:spPr/>
    </dgm:pt>
    <dgm:pt modelId="{705B9267-EAB6-44FD-8FD9-835D4BB2CB3E}" type="pres">
      <dgm:prSet presAssocID="{33E5F07C-0245-4F4E-8470-2AAFA7632B7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B52C119-7FB0-4A22-A942-1BC7C0118BC4}" type="pres">
      <dgm:prSet presAssocID="{33E5F07C-0245-4F4E-8470-2AAFA7632B71}" presName="spaceRect" presStyleCnt="0"/>
      <dgm:spPr/>
    </dgm:pt>
    <dgm:pt modelId="{9CD7F77C-D19C-444A-87C7-5CF5D820D5B8}" type="pres">
      <dgm:prSet presAssocID="{33E5F07C-0245-4F4E-8470-2AAFA7632B71}" presName="textRect" presStyleLbl="revTx" presStyleIdx="1" presStyleCnt="4" custScaleX="105080">
        <dgm:presLayoutVars>
          <dgm:chMax val="1"/>
          <dgm:chPref val="1"/>
        </dgm:presLayoutVars>
      </dgm:prSet>
      <dgm:spPr/>
    </dgm:pt>
    <dgm:pt modelId="{43BF3879-1050-450E-9941-8758DDAE6447}" type="pres">
      <dgm:prSet presAssocID="{42CB58DC-ADC5-4825-9177-5361D7BED167}" presName="sibTrans" presStyleLbl="sibTrans2D1" presStyleIdx="0" presStyleCnt="0"/>
      <dgm:spPr/>
    </dgm:pt>
    <dgm:pt modelId="{8BF56DD8-F5EC-4F6C-A736-3F880BDB7083}" type="pres">
      <dgm:prSet presAssocID="{7D89500F-E76B-4BD4-8F53-1168CD0B47E1}" presName="compNode" presStyleCnt="0"/>
      <dgm:spPr/>
    </dgm:pt>
    <dgm:pt modelId="{73696AEE-C1DB-4BB3-8009-013F16B85AE2}" type="pres">
      <dgm:prSet presAssocID="{7D89500F-E76B-4BD4-8F53-1168CD0B47E1}" presName="iconBgRect" presStyleLbl="bgShp" presStyleIdx="2" presStyleCnt="4"/>
      <dgm:spPr/>
    </dgm:pt>
    <dgm:pt modelId="{DFBBDCB7-32AB-4F95-B684-E3CAC8E5604C}" type="pres">
      <dgm:prSet presAssocID="{7D89500F-E76B-4BD4-8F53-1168CD0B47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16056F-FD82-411A-8501-3E9D8251F7C3}" type="pres">
      <dgm:prSet presAssocID="{7D89500F-E76B-4BD4-8F53-1168CD0B47E1}" presName="spaceRect" presStyleCnt="0"/>
      <dgm:spPr/>
    </dgm:pt>
    <dgm:pt modelId="{D415E5C0-CA19-46B3-B1BB-3612EEF535E6}" type="pres">
      <dgm:prSet presAssocID="{7D89500F-E76B-4BD4-8F53-1168CD0B47E1}" presName="textRect" presStyleLbl="revTx" presStyleIdx="2" presStyleCnt="4" custScaleX="99372">
        <dgm:presLayoutVars>
          <dgm:chMax val="1"/>
          <dgm:chPref val="1"/>
        </dgm:presLayoutVars>
      </dgm:prSet>
      <dgm:spPr/>
    </dgm:pt>
    <dgm:pt modelId="{14D9B6FA-0EDC-49A8-BDE0-7AA7C0E46060}" type="pres">
      <dgm:prSet presAssocID="{8813E487-2683-4B3B-9E73-7E186F24D1E3}" presName="sibTrans" presStyleLbl="sibTrans2D1" presStyleIdx="0" presStyleCnt="0"/>
      <dgm:spPr/>
    </dgm:pt>
    <dgm:pt modelId="{17F6F5C6-4BD9-4980-BB9F-53BC3D0EA0EA}" type="pres">
      <dgm:prSet presAssocID="{20189175-AD38-4505-B089-1011B44B6DB9}" presName="compNode" presStyleCnt="0"/>
      <dgm:spPr/>
    </dgm:pt>
    <dgm:pt modelId="{0585351D-561B-4D98-AB99-DEC652A0C97E}" type="pres">
      <dgm:prSet presAssocID="{20189175-AD38-4505-B089-1011B44B6DB9}" presName="iconBgRect" presStyleLbl="bgShp" presStyleIdx="3" presStyleCnt="4"/>
      <dgm:spPr/>
    </dgm:pt>
    <dgm:pt modelId="{79F0F31D-483F-42AF-9359-388FC6B9B86B}" type="pres">
      <dgm:prSet presAssocID="{20189175-AD38-4505-B089-1011B44B6D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625598C-B130-4B77-AF19-2FD94B6567A4}" type="pres">
      <dgm:prSet presAssocID="{20189175-AD38-4505-B089-1011B44B6DB9}" presName="spaceRect" presStyleCnt="0"/>
      <dgm:spPr/>
    </dgm:pt>
    <dgm:pt modelId="{EF819E27-E0E4-404F-8B30-CAFD89E8C329}" type="pres">
      <dgm:prSet presAssocID="{20189175-AD38-4505-B089-1011B44B6DB9}" presName="textRect" presStyleLbl="revTx" presStyleIdx="3" presStyleCnt="4" custScaleX="107230" custLinFactNeighborY="18600">
        <dgm:presLayoutVars>
          <dgm:chMax val="1"/>
          <dgm:chPref val="1"/>
        </dgm:presLayoutVars>
      </dgm:prSet>
      <dgm:spPr/>
    </dgm:pt>
  </dgm:ptLst>
  <dgm:cxnLst>
    <dgm:cxn modelId="{DD52FA0C-EE10-486F-A104-54E8DFA5B9F1}" srcId="{33E5F07C-0245-4F4E-8470-2AAFA7632B71}" destId="{3A062A21-EA73-45EF-AF89-57612AB9AE88}" srcOrd="0" destOrd="0" parTransId="{65362094-0984-48A6-A78C-62784154E9D3}" sibTransId="{AA428E19-09DF-40F6-8DFF-78548CA375CC}"/>
    <dgm:cxn modelId="{3C1D7D1E-329B-4635-B8A5-AD7D52B0BC77}" srcId="{6729B171-2172-4151-87E0-0C2DECDF826F}" destId="{7D89500F-E76B-4BD4-8F53-1168CD0B47E1}" srcOrd="2" destOrd="0" parTransId="{9FAFBA7D-6FB9-42DA-A846-ACDCA5170AE6}" sibTransId="{8813E487-2683-4B3B-9E73-7E186F24D1E3}"/>
    <dgm:cxn modelId="{B971AB27-4ACD-44D8-8110-3CF978E26265}" srcId="{6729B171-2172-4151-87E0-0C2DECDF826F}" destId="{20189175-AD38-4505-B089-1011B44B6DB9}" srcOrd="3" destOrd="0" parTransId="{485BC5BF-E2D9-49B4-B0A4-FA61726D3D22}" sibTransId="{9B2E0AA8-0592-4339-A85E-E62590368827}"/>
    <dgm:cxn modelId="{98D1F66B-B089-4595-8737-786371D9A281}" type="presOf" srcId="{31869A66-BCE8-414A-AB74-A97E76416880}" destId="{3BCD99CC-A5C5-4CDB-AC88-AC4D7EE2C485}" srcOrd="0" destOrd="0" presId="urn:microsoft.com/office/officeart/2018/2/layout/IconCircleList"/>
    <dgm:cxn modelId="{D3E1B58D-F12B-4E8D-8218-E55886BF38F4}" type="presOf" srcId="{33E5F07C-0245-4F4E-8470-2AAFA7632B71}" destId="{9CD7F77C-D19C-444A-87C7-5CF5D820D5B8}" srcOrd="0" destOrd="0" presId="urn:microsoft.com/office/officeart/2018/2/layout/IconCircleList"/>
    <dgm:cxn modelId="{681667BD-440B-48A0-A314-C4CE512E9920}" type="presOf" srcId="{6729B171-2172-4151-87E0-0C2DECDF826F}" destId="{8D776C68-6222-407D-9120-5443059854D5}" srcOrd="0" destOrd="0" presId="urn:microsoft.com/office/officeart/2018/2/layout/IconCircleList"/>
    <dgm:cxn modelId="{3514EEC8-61F3-4218-BD71-FD46018EAF6D}" type="presOf" srcId="{42CB58DC-ADC5-4825-9177-5361D7BED167}" destId="{43BF3879-1050-450E-9941-8758DDAE6447}" srcOrd="0" destOrd="0" presId="urn:microsoft.com/office/officeart/2018/2/layout/IconCircleList"/>
    <dgm:cxn modelId="{862970D4-C74F-4744-883B-D1C6416B3DD8}" srcId="{6729B171-2172-4151-87E0-0C2DECDF826F}" destId="{31869A66-BCE8-414A-AB74-A97E76416880}" srcOrd="0" destOrd="0" parTransId="{E6B362C8-4758-4168-9D8B-4F671FB3EE77}" sibTransId="{B24AC87D-965C-428C-84BB-6091A16F60CF}"/>
    <dgm:cxn modelId="{98CE9EDE-4C5E-428B-B0CB-E76C0EB38277}" type="presOf" srcId="{7D89500F-E76B-4BD4-8F53-1168CD0B47E1}" destId="{D415E5C0-CA19-46B3-B1BB-3612EEF535E6}" srcOrd="0" destOrd="0" presId="urn:microsoft.com/office/officeart/2018/2/layout/IconCircleList"/>
    <dgm:cxn modelId="{9EBC8BE2-A0DE-4348-8F45-FC8168AF49EA}" srcId="{6729B171-2172-4151-87E0-0C2DECDF826F}" destId="{33E5F07C-0245-4F4E-8470-2AAFA7632B71}" srcOrd="1" destOrd="0" parTransId="{1A704488-B941-4515-BE23-20AF03A67D24}" sibTransId="{42CB58DC-ADC5-4825-9177-5361D7BED167}"/>
    <dgm:cxn modelId="{CBB509ED-EE8B-4CF6-B579-8E5DFE1D96DF}" type="presOf" srcId="{B24AC87D-965C-428C-84BB-6091A16F60CF}" destId="{2DBD0A45-2393-4324-9FC1-C787A55C5962}" srcOrd="0" destOrd="0" presId="urn:microsoft.com/office/officeart/2018/2/layout/IconCircleList"/>
    <dgm:cxn modelId="{8D7BBDF9-BF42-46D8-AD7E-835188698E3F}" type="presOf" srcId="{8813E487-2683-4B3B-9E73-7E186F24D1E3}" destId="{14D9B6FA-0EDC-49A8-BDE0-7AA7C0E46060}" srcOrd="0" destOrd="0" presId="urn:microsoft.com/office/officeart/2018/2/layout/IconCircleList"/>
    <dgm:cxn modelId="{0B6AD6FC-89CA-4E35-A17C-23DF6B55355F}" type="presOf" srcId="{20189175-AD38-4505-B089-1011B44B6DB9}" destId="{EF819E27-E0E4-404F-8B30-CAFD89E8C329}" srcOrd="0" destOrd="0" presId="urn:microsoft.com/office/officeart/2018/2/layout/IconCircleList"/>
    <dgm:cxn modelId="{2550B551-E113-477C-B985-34C984EFFAB3}" type="presParOf" srcId="{8D776C68-6222-407D-9120-5443059854D5}" destId="{7F7B98FA-9F3A-4945-B9B4-08943DE00438}" srcOrd="0" destOrd="0" presId="urn:microsoft.com/office/officeart/2018/2/layout/IconCircleList"/>
    <dgm:cxn modelId="{FD459D4F-FDC9-445F-99CF-30B6DEAB1CDF}" type="presParOf" srcId="{7F7B98FA-9F3A-4945-B9B4-08943DE00438}" destId="{8676F320-BABA-4A61-B421-9C389BCDA1F8}" srcOrd="0" destOrd="0" presId="urn:microsoft.com/office/officeart/2018/2/layout/IconCircleList"/>
    <dgm:cxn modelId="{9C122E0E-C05F-4F63-AFA0-125F2B3AA671}" type="presParOf" srcId="{8676F320-BABA-4A61-B421-9C389BCDA1F8}" destId="{041055BB-664A-410A-AB9F-0AFEB8A2DF52}" srcOrd="0" destOrd="0" presId="urn:microsoft.com/office/officeart/2018/2/layout/IconCircleList"/>
    <dgm:cxn modelId="{D01920C7-F78A-4542-B6BE-4BD199536277}" type="presParOf" srcId="{8676F320-BABA-4A61-B421-9C389BCDA1F8}" destId="{15288C6C-9026-4273-93AD-00C87A4D0ACF}" srcOrd="1" destOrd="0" presId="urn:microsoft.com/office/officeart/2018/2/layout/IconCircleList"/>
    <dgm:cxn modelId="{BE0306E5-E02C-4E10-9151-4F2E44D43B0C}" type="presParOf" srcId="{8676F320-BABA-4A61-B421-9C389BCDA1F8}" destId="{A0C40E0C-1166-4D5F-A27F-7BF373CAEC9E}" srcOrd="2" destOrd="0" presId="urn:microsoft.com/office/officeart/2018/2/layout/IconCircleList"/>
    <dgm:cxn modelId="{E70F3C23-810A-4392-A73E-B042405EF563}" type="presParOf" srcId="{8676F320-BABA-4A61-B421-9C389BCDA1F8}" destId="{3BCD99CC-A5C5-4CDB-AC88-AC4D7EE2C485}" srcOrd="3" destOrd="0" presId="urn:microsoft.com/office/officeart/2018/2/layout/IconCircleList"/>
    <dgm:cxn modelId="{E90A9162-3EE1-410C-8471-AE924F52D067}" type="presParOf" srcId="{7F7B98FA-9F3A-4945-B9B4-08943DE00438}" destId="{2DBD0A45-2393-4324-9FC1-C787A55C5962}" srcOrd="1" destOrd="0" presId="urn:microsoft.com/office/officeart/2018/2/layout/IconCircleList"/>
    <dgm:cxn modelId="{802BB1F4-2354-43BF-B737-35C618A0440C}" type="presParOf" srcId="{7F7B98FA-9F3A-4945-B9B4-08943DE00438}" destId="{E4398FDF-D72A-407E-A3AE-0FF873C91A2A}" srcOrd="2" destOrd="0" presId="urn:microsoft.com/office/officeart/2018/2/layout/IconCircleList"/>
    <dgm:cxn modelId="{53933315-5D3F-4FD8-BCC8-98E6C9CE7C46}" type="presParOf" srcId="{E4398FDF-D72A-407E-A3AE-0FF873C91A2A}" destId="{C47AE017-0DE8-434D-86A6-86905CB15D8C}" srcOrd="0" destOrd="0" presId="urn:microsoft.com/office/officeart/2018/2/layout/IconCircleList"/>
    <dgm:cxn modelId="{17C63DE1-6626-43E8-9F6C-510B9E00D2DC}" type="presParOf" srcId="{E4398FDF-D72A-407E-A3AE-0FF873C91A2A}" destId="{705B9267-EAB6-44FD-8FD9-835D4BB2CB3E}" srcOrd="1" destOrd="0" presId="urn:microsoft.com/office/officeart/2018/2/layout/IconCircleList"/>
    <dgm:cxn modelId="{57082784-9D8A-41AF-B970-011B9837192D}" type="presParOf" srcId="{E4398FDF-D72A-407E-A3AE-0FF873C91A2A}" destId="{4B52C119-7FB0-4A22-A942-1BC7C0118BC4}" srcOrd="2" destOrd="0" presId="urn:microsoft.com/office/officeart/2018/2/layout/IconCircleList"/>
    <dgm:cxn modelId="{514499A8-7CEF-4A94-A4AF-4BBE45077840}" type="presParOf" srcId="{E4398FDF-D72A-407E-A3AE-0FF873C91A2A}" destId="{9CD7F77C-D19C-444A-87C7-5CF5D820D5B8}" srcOrd="3" destOrd="0" presId="urn:microsoft.com/office/officeart/2018/2/layout/IconCircleList"/>
    <dgm:cxn modelId="{A48A9C6F-1C32-4982-BD71-D7AEAC7207C8}" type="presParOf" srcId="{7F7B98FA-9F3A-4945-B9B4-08943DE00438}" destId="{43BF3879-1050-450E-9941-8758DDAE6447}" srcOrd="3" destOrd="0" presId="urn:microsoft.com/office/officeart/2018/2/layout/IconCircleList"/>
    <dgm:cxn modelId="{6D11EA80-1857-4637-BCDB-6620284D2800}" type="presParOf" srcId="{7F7B98FA-9F3A-4945-B9B4-08943DE00438}" destId="{8BF56DD8-F5EC-4F6C-A736-3F880BDB7083}" srcOrd="4" destOrd="0" presId="urn:microsoft.com/office/officeart/2018/2/layout/IconCircleList"/>
    <dgm:cxn modelId="{40BB215C-CE58-4ADB-A988-02A6B04F2767}" type="presParOf" srcId="{8BF56DD8-F5EC-4F6C-A736-3F880BDB7083}" destId="{73696AEE-C1DB-4BB3-8009-013F16B85AE2}" srcOrd="0" destOrd="0" presId="urn:microsoft.com/office/officeart/2018/2/layout/IconCircleList"/>
    <dgm:cxn modelId="{38AE2271-5195-42BD-BE30-5856D931F629}" type="presParOf" srcId="{8BF56DD8-F5EC-4F6C-A736-3F880BDB7083}" destId="{DFBBDCB7-32AB-4F95-B684-E3CAC8E5604C}" srcOrd="1" destOrd="0" presId="urn:microsoft.com/office/officeart/2018/2/layout/IconCircleList"/>
    <dgm:cxn modelId="{19CE2491-803C-4290-A292-87F2E6B18FF0}" type="presParOf" srcId="{8BF56DD8-F5EC-4F6C-A736-3F880BDB7083}" destId="{D216056F-FD82-411A-8501-3E9D8251F7C3}" srcOrd="2" destOrd="0" presId="urn:microsoft.com/office/officeart/2018/2/layout/IconCircleList"/>
    <dgm:cxn modelId="{6E366022-0274-46AB-90C8-D39D2ECB5029}" type="presParOf" srcId="{8BF56DD8-F5EC-4F6C-A736-3F880BDB7083}" destId="{D415E5C0-CA19-46B3-B1BB-3612EEF535E6}" srcOrd="3" destOrd="0" presId="urn:microsoft.com/office/officeart/2018/2/layout/IconCircleList"/>
    <dgm:cxn modelId="{DBEFF545-197E-47AB-BB7B-FAC0657B9A24}" type="presParOf" srcId="{7F7B98FA-9F3A-4945-B9B4-08943DE00438}" destId="{14D9B6FA-0EDC-49A8-BDE0-7AA7C0E46060}" srcOrd="5" destOrd="0" presId="urn:microsoft.com/office/officeart/2018/2/layout/IconCircleList"/>
    <dgm:cxn modelId="{036F6A7A-131F-4188-BCB1-A4F0F3FFC467}" type="presParOf" srcId="{7F7B98FA-9F3A-4945-B9B4-08943DE00438}" destId="{17F6F5C6-4BD9-4980-BB9F-53BC3D0EA0EA}" srcOrd="6" destOrd="0" presId="urn:microsoft.com/office/officeart/2018/2/layout/IconCircleList"/>
    <dgm:cxn modelId="{59854D18-839C-4201-AC55-4A696810F12F}" type="presParOf" srcId="{17F6F5C6-4BD9-4980-BB9F-53BC3D0EA0EA}" destId="{0585351D-561B-4D98-AB99-DEC652A0C97E}" srcOrd="0" destOrd="0" presId="urn:microsoft.com/office/officeart/2018/2/layout/IconCircleList"/>
    <dgm:cxn modelId="{88598DD5-93D0-4533-AD20-33C57AE2C92A}" type="presParOf" srcId="{17F6F5C6-4BD9-4980-BB9F-53BC3D0EA0EA}" destId="{79F0F31D-483F-42AF-9359-388FC6B9B86B}" srcOrd="1" destOrd="0" presId="urn:microsoft.com/office/officeart/2018/2/layout/IconCircleList"/>
    <dgm:cxn modelId="{67CFA500-C6EC-43F4-B6C5-EA8D248C0287}" type="presParOf" srcId="{17F6F5C6-4BD9-4980-BB9F-53BC3D0EA0EA}" destId="{4625598C-B130-4B77-AF19-2FD94B6567A4}" srcOrd="2" destOrd="0" presId="urn:microsoft.com/office/officeart/2018/2/layout/IconCircleList"/>
    <dgm:cxn modelId="{65551E52-B842-47BB-B73A-A2180A71DA50}" type="presParOf" srcId="{17F6F5C6-4BD9-4980-BB9F-53BC3D0EA0EA}" destId="{EF819E27-E0E4-404F-8B30-CAFD89E8C32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FF95105-E771-4C74-B422-9FC54C9E8F4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299D3C-5816-4C14-9E89-A3EAAEE90D20}">
      <dgm:prSet/>
      <dgm:spPr/>
      <dgm:t>
        <a:bodyPr/>
        <a:lstStyle/>
        <a:p>
          <a:r>
            <a:rPr lang="en-CA"/>
            <a:t>Use the IDE that you perceive will make you the most productive.</a:t>
          </a:r>
          <a:endParaRPr lang="en-US"/>
        </a:p>
      </dgm:t>
    </dgm:pt>
    <dgm:pt modelId="{FB3C0FCD-9956-43EF-BA29-224D875A2AD4}" type="parTrans" cxnId="{BC9AB8DB-3DC6-4AC7-85C4-00EC81412F68}">
      <dgm:prSet/>
      <dgm:spPr/>
      <dgm:t>
        <a:bodyPr/>
        <a:lstStyle/>
        <a:p>
          <a:endParaRPr lang="en-US"/>
        </a:p>
      </dgm:t>
    </dgm:pt>
    <dgm:pt modelId="{BC7C12A7-D951-4BF4-93DC-5AC5070F9FBD}" type="sibTrans" cxnId="{BC9AB8DB-3DC6-4AC7-85C4-00EC81412F68}">
      <dgm:prSet/>
      <dgm:spPr/>
      <dgm:t>
        <a:bodyPr/>
        <a:lstStyle/>
        <a:p>
          <a:endParaRPr lang="en-US"/>
        </a:p>
      </dgm:t>
    </dgm:pt>
    <dgm:pt modelId="{65545E90-FBC2-4A88-835B-A356EF5917CE}">
      <dgm:prSet/>
      <dgm:spPr/>
      <dgm:t>
        <a:bodyPr/>
        <a:lstStyle/>
        <a:p>
          <a:r>
            <a:rPr lang="en-CA"/>
            <a:t>Never use an IDE’s custom internal build system.</a:t>
          </a:r>
          <a:endParaRPr lang="en-US"/>
        </a:p>
      </dgm:t>
    </dgm:pt>
    <dgm:pt modelId="{BCDAC55B-A220-42FA-B586-E1002E2D309C}" type="parTrans" cxnId="{3FE45232-81B2-4109-B808-B5C0C33A38C6}">
      <dgm:prSet/>
      <dgm:spPr/>
      <dgm:t>
        <a:bodyPr/>
        <a:lstStyle/>
        <a:p>
          <a:endParaRPr lang="en-US"/>
        </a:p>
      </dgm:t>
    </dgm:pt>
    <dgm:pt modelId="{0498ADAE-F6CD-4AF0-AACD-7985D32D576C}" type="sibTrans" cxnId="{3FE45232-81B2-4109-B808-B5C0C33A38C6}">
      <dgm:prSet/>
      <dgm:spPr/>
      <dgm:t>
        <a:bodyPr/>
        <a:lstStyle/>
        <a:p>
          <a:endParaRPr lang="en-US"/>
        </a:p>
      </dgm:t>
    </dgm:pt>
    <dgm:pt modelId="{9598EA66-FF55-4A69-80A2-93EC42A4447B}">
      <dgm:prSet/>
      <dgm:spPr/>
      <dgm:t>
        <a:bodyPr/>
        <a:lstStyle/>
        <a:p>
          <a:r>
            <a:rPr lang="en-CA" dirty="0"/>
            <a:t>Use Maven or use Gradle.</a:t>
          </a:r>
          <a:endParaRPr lang="en-US" dirty="0"/>
        </a:p>
      </dgm:t>
    </dgm:pt>
    <dgm:pt modelId="{C3A3F589-5547-4B3A-9E87-A4C7C1E6CE45}" type="parTrans" cxnId="{136881AE-E36E-42D9-ADFB-BF1FD8EAA704}">
      <dgm:prSet/>
      <dgm:spPr/>
      <dgm:t>
        <a:bodyPr/>
        <a:lstStyle/>
        <a:p>
          <a:endParaRPr lang="en-US"/>
        </a:p>
      </dgm:t>
    </dgm:pt>
    <dgm:pt modelId="{E6A23913-3AA5-49AF-A144-6C2BD347C653}" type="sibTrans" cxnId="{136881AE-E36E-42D9-ADFB-BF1FD8EAA704}">
      <dgm:prSet/>
      <dgm:spPr/>
      <dgm:t>
        <a:bodyPr/>
        <a:lstStyle/>
        <a:p>
          <a:endParaRPr lang="en-US"/>
        </a:p>
      </dgm:t>
    </dgm:pt>
    <dgm:pt modelId="{F9EA544B-D2B9-4B7F-A98F-53BB6A9D26C2}">
      <dgm:prSet/>
      <dgm:spPr/>
      <dgm:t>
        <a:bodyPr/>
        <a:lstStyle/>
        <a:p>
          <a:r>
            <a:rPr lang="en-CA" dirty="0"/>
            <a:t>In a pinch use Ant.</a:t>
          </a:r>
          <a:endParaRPr lang="en-US" dirty="0"/>
        </a:p>
      </dgm:t>
    </dgm:pt>
    <dgm:pt modelId="{F949C28F-819F-4712-89DC-010CC99D80D1}" type="parTrans" cxnId="{15969B94-6946-42C4-83C5-1421FCC58D66}">
      <dgm:prSet/>
      <dgm:spPr/>
      <dgm:t>
        <a:bodyPr/>
        <a:lstStyle/>
        <a:p>
          <a:endParaRPr lang="en-US"/>
        </a:p>
      </dgm:t>
    </dgm:pt>
    <dgm:pt modelId="{B62DE5E9-E293-4098-9B99-0B6ECFF68182}" type="sibTrans" cxnId="{15969B94-6946-42C4-83C5-1421FCC58D66}">
      <dgm:prSet/>
      <dgm:spPr/>
      <dgm:t>
        <a:bodyPr/>
        <a:lstStyle/>
        <a:p>
          <a:endParaRPr lang="en-US"/>
        </a:p>
      </dgm:t>
    </dgm:pt>
    <dgm:pt modelId="{1911CB7F-0850-430C-9FA3-CC5BE7A1FE37}">
      <dgm:prSet/>
      <dgm:spPr/>
      <dgm:t>
        <a:bodyPr/>
        <a:lstStyle/>
        <a:p>
          <a:r>
            <a:rPr lang="en-CA" dirty="0"/>
            <a:t>The long-term maintenance of software will likely involve many developers over time.</a:t>
          </a:r>
          <a:endParaRPr lang="en-US" dirty="0"/>
        </a:p>
      </dgm:t>
    </dgm:pt>
    <dgm:pt modelId="{1E6419AD-180C-4E38-9725-7DF992A65CEA}" type="parTrans" cxnId="{BB0F4176-60E2-49E2-BF6F-B53127F6A1C5}">
      <dgm:prSet/>
      <dgm:spPr/>
      <dgm:t>
        <a:bodyPr/>
        <a:lstStyle/>
        <a:p>
          <a:endParaRPr lang="en-US"/>
        </a:p>
      </dgm:t>
    </dgm:pt>
    <dgm:pt modelId="{168CA789-E36B-4E99-A6EC-D26CFA925FD0}" type="sibTrans" cxnId="{BB0F4176-60E2-49E2-BF6F-B53127F6A1C5}">
      <dgm:prSet/>
      <dgm:spPr/>
      <dgm:t>
        <a:bodyPr/>
        <a:lstStyle/>
        <a:p>
          <a:endParaRPr lang="en-US"/>
        </a:p>
      </dgm:t>
    </dgm:pt>
    <dgm:pt modelId="{7B59EEA2-9B7D-4919-9A12-DBD6FA04BA72}">
      <dgm:prSet/>
      <dgm:spPr/>
      <dgm:t>
        <a:bodyPr/>
        <a:lstStyle/>
        <a:p>
          <a:r>
            <a:rPr lang="en-CA" dirty="0"/>
            <a:t>Do not require a specific IDE for software to build, use a build tool.</a:t>
          </a:r>
          <a:endParaRPr lang="en-US" dirty="0"/>
        </a:p>
      </dgm:t>
    </dgm:pt>
    <dgm:pt modelId="{04E53A07-1D94-4A01-95B4-97A40561A9BC}" type="parTrans" cxnId="{7AD285A1-0D82-41AB-AC1B-D3B141347279}">
      <dgm:prSet/>
      <dgm:spPr/>
      <dgm:t>
        <a:bodyPr/>
        <a:lstStyle/>
        <a:p>
          <a:endParaRPr lang="en-US"/>
        </a:p>
      </dgm:t>
    </dgm:pt>
    <dgm:pt modelId="{F37F1820-7527-4027-A792-D9A62064221D}" type="sibTrans" cxnId="{7AD285A1-0D82-41AB-AC1B-D3B141347279}">
      <dgm:prSet/>
      <dgm:spPr/>
      <dgm:t>
        <a:bodyPr/>
        <a:lstStyle/>
        <a:p>
          <a:endParaRPr lang="en-US"/>
        </a:p>
      </dgm:t>
    </dgm:pt>
    <dgm:pt modelId="{B149923F-4893-497E-8BDE-24D390436538}" type="pres">
      <dgm:prSet presAssocID="{7FF95105-E771-4C74-B422-9FC54C9E8F41}" presName="diagram" presStyleCnt="0">
        <dgm:presLayoutVars>
          <dgm:dir/>
          <dgm:resizeHandles val="exact"/>
        </dgm:presLayoutVars>
      </dgm:prSet>
      <dgm:spPr/>
    </dgm:pt>
    <dgm:pt modelId="{848D528B-D6DA-43CC-AC36-6B49131A0B1F}" type="pres">
      <dgm:prSet presAssocID="{89299D3C-5816-4C14-9E89-A3EAAEE90D20}" presName="node" presStyleLbl="node1" presStyleIdx="0" presStyleCnt="6">
        <dgm:presLayoutVars>
          <dgm:bulletEnabled val="1"/>
        </dgm:presLayoutVars>
      </dgm:prSet>
      <dgm:spPr/>
    </dgm:pt>
    <dgm:pt modelId="{039A8102-1A21-4083-9305-87E3F8211E22}" type="pres">
      <dgm:prSet presAssocID="{BC7C12A7-D951-4BF4-93DC-5AC5070F9FBD}" presName="sibTrans" presStyleCnt="0"/>
      <dgm:spPr/>
    </dgm:pt>
    <dgm:pt modelId="{0EAC3EE6-58DF-42D6-BD0D-D56B6A4D6DA6}" type="pres">
      <dgm:prSet presAssocID="{65545E90-FBC2-4A88-835B-A356EF5917CE}" presName="node" presStyleLbl="node1" presStyleIdx="1" presStyleCnt="6">
        <dgm:presLayoutVars>
          <dgm:bulletEnabled val="1"/>
        </dgm:presLayoutVars>
      </dgm:prSet>
      <dgm:spPr/>
    </dgm:pt>
    <dgm:pt modelId="{AFE163B8-78B3-4F0E-B961-95D59C9279BE}" type="pres">
      <dgm:prSet presAssocID="{0498ADAE-F6CD-4AF0-AACD-7985D32D576C}" presName="sibTrans" presStyleCnt="0"/>
      <dgm:spPr/>
    </dgm:pt>
    <dgm:pt modelId="{3D0DD513-366C-4AC5-A6BF-89176CDF1DD7}" type="pres">
      <dgm:prSet presAssocID="{9598EA66-FF55-4A69-80A2-93EC42A4447B}" presName="node" presStyleLbl="node1" presStyleIdx="2" presStyleCnt="6">
        <dgm:presLayoutVars>
          <dgm:bulletEnabled val="1"/>
        </dgm:presLayoutVars>
      </dgm:prSet>
      <dgm:spPr/>
    </dgm:pt>
    <dgm:pt modelId="{A60245BC-7427-416D-8E75-463A32E34C40}" type="pres">
      <dgm:prSet presAssocID="{E6A23913-3AA5-49AF-A144-6C2BD347C653}" presName="sibTrans" presStyleCnt="0"/>
      <dgm:spPr/>
    </dgm:pt>
    <dgm:pt modelId="{E9D2B933-456C-49B7-B4D6-CBCBD75578F0}" type="pres">
      <dgm:prSet presAssocID="{F9EA544B-D2B9-4B7F-A98F-53BB6A9D26C2}" presName="node" presStyleLbl="node1" presStyleIdx="3" presStyleCnt="6">
        <dgm:presLayoutVars>
          <dgm:bulletEnabled val="1"/>
        </dgm:presLayoutVars>
      </dgm:prSet>
      <dgm:spPr/>
    </dgm:pt>
    <dgm:pt modelId="{77148D70-2861-41D6-B18D-6C7F919819F7}" type="pres">
      <dgm:prSet presAssocID="{B62DE5E9-E293-4098-9B99-0B6ECFF68182}" presName="sibTrans" presStyleCnt="0"/>
      <dgm:spPr/>
    </dgm:pt>
    <dgm:pt modelId="{B489523B-8C50-47AD-ABA8-174B951C7450}" type="pres">
      <dgm:prSet presAssocID="{1911CB7F-0850-430C-9FA3-CC5BE7A1FE37}" presName="node" presStyleLbl="node1" presStyleIdx="4" presStyleCnt="6">
        <dgm:presLayoutVars>
          <dgm:bulletEnabled val="1"/>
        </dgm:presLayoutVars>
      </dgm:prSet>
      <dgm:spPr/>
    </dgm:pt>
    <dgm:pt modelId="{8A132AA2-8CF1-462F-BF31-DB5CAEA9CF78}" type="pres">
      <dgm:prSet presAssocID="{168CA789-E36B-4E99-A6EC-D26CFA925FD0}" presName="sibTrans" presStyleCnt="0"/>
      <dgm:spPr/>
    </dgm:pt>
    <dgm:pt modelId="{576FFA3C-C7FA-45B6-95E5-5E82EB8F44BA}" type="pres">
      <dgm:prSet presAssocID="{7B59EEA2-9B7D-4919-9A12-DBD6FA04BA72}" presName="node" presStyleLbl="node1" presStyleIdx="5" presStyleCnt="6">
        <dgm:presLayoutVars>
          <dgm:bulletEnabled val="1"/>
        </dgm:presLayoutVars>
      </dgm:prSet>
      <dgm:spPr/>
    </dgm:pt>
  </dgm:ptLst>
  <dgm:cxnLst>
    <dgm:cxn modelId="{97E4E601-10F3-4FAB-8FB4-D189BCC3B64D}" type="presOf" srcId="{9598EA66-FF55-4A69-80A2-93EC42A4447B}" destId="{3D0DD513-366C-4AC5-A6BF-89176CDF1DD7}" srcOrd="0" destOrd="0" presId="urn:microsoft.com/office/officeart/2005/8/layout/default"/>
    <dgm:cxn modelId="{A3FD9E18-0880-4F71-A3BB-624B54A07D1B}" type="presOf" srcId="{89299D3C-5816-4C14-9E89-A3EAAEE90D20}" destId="{848D528B-D6DA-43CC-AC36-6B49131A0B1F}" srcOrd="0" destOrd="0" presId="urn:microsoft.com/office/officeart/2005/8/layout/default"/>
    <dgm:cxn modelId="{3FE45232-81B2-4109-B808-B5C0C33A38C6}" srcId="{7FF95105-E771-4C74-B422-9FC54C9E8F41}" destId="{65545E90-FBC2-4A88-835B-A356EF5917CE}" srcOrd="1" destOrd="0" parTransId="{BCDAC55B-A220-42FA-B586-E1002E2D309C}" sibTransId="{0498ADAE-F6CD-4AF0-AACD-7985D32D576C}"/>
    <dgm:cxn modelId="{BBEAFA3C-D598-44CE-A819-2C0232AD3BA9}" type="presOf" srcId="{65545E90-FBC2-4A88-835B-A356EF5917CE}" destId="{0EAC3EE6-58DF-42D6-BD0D-D56B6A4D6DA6}" srcOrd="0" destOrd="0" presId="urn:microsoft.com/office/officeart/2005/8/layout/default"/>
    <dgm:cxn modelId="{08A52A65-6F95-4765-A49F-B82CAF3C8615}" type="presOf" srcId="{7FF95105-E771-4C74-B422-9FC54C9E8F41}" destId="{B149923F-4893-497E-8BDE-24D390436538}" srcOrd="0" destOrd="0" presId="urn:microsoft.com/office/officeart/2005/8/layout/default"/>
    <dgm:cxn modelId="{9D94576C-130D-4103-B9B6-DB92A1DA0E6D}" type="presOf" srcId="{F9EA544B-D2B9-4B7F-A98F-53BB6A9D26C2}" destId="{E9D2B933-456C-49B7-B4D6-CBCBD75578F0}" srcOrd="0" destOrd="0" presId="urn:microsoft.com/office/officeart/2005/8/layout/default"/>
    <dgm:cxn modelId="{BB0F4176-60E2-49E2-BF6F-B53127F6A1C5}" srcId="{7FF95105-E771-4C74-B422-9FC54C9E8F41}" destId="{1911CB7F-0850-430C-9FA3-CC5BE7A1FE37}" srcOrd="4" destOrd="0" parTransId="{1E6419AD-180C-4E38-9725-7DF992A65CEA}" sibTransId="{168CA789-E36B-4E99-A6EC-D26CFA925FD0}"/>
    <dgm:cxn modelId="{15969B94-6946-42C4-83C5-1421FCC58D66}" srcId="{7FF95105-E771-4C74-B422-9FC54C9E8F41}" destId="{F9EA544B-D2B9-4B7F-A98F-53BB6A9D26C2}" srcOrd="3" destOrd="0" parTransId="{F949C28F-819F-4712-89DC-010CC99D80D1}" sibTransId="{B62DE5E9-E293-4098-9B99-0B6ECFF68182}"/>
    <dgm:cxn modelId="{1FD6F296-18F7-4A1C-A36D-B8544B27C179}" type="presOf" srcId="{1911CB7F-0850-430C-9FA3-CC5BE7A1FE37}" destId="{B489523B-8C50-47AD-ABA8-174B951C7450}" srcOrd="0" destOrd="0" presId="urn:microsoft.com/office/officeart/2005/8/layout/default"/>
    <dgm:cxn modelId="{7AD285A1-0D82-41AB-AC1B-D3B141347279}" srcId="{7FF95105-E771-4C74-B422-9FC54C9E8F41}" destId="{7B59EEA2-9B7D-4919-9A12-DBD6FA04BA72}" srcOrd="5" destOrd="0" parTransId="{04E53A07-1D94-4A01-95B4-97A40561A9BC}" sibTransId="{F37F1820-7527-4027-A792-D9A62064221D}"/>
    <dgm:cxn modelId="{136881AE-E36E-42D9-ADFB-BF1FD8EAA704}" srcId="{7FF95105-E771-4C74-B422-9FC54C9E8F41}" destId="{9598EA66-FF55-4A69-80A2-93EC42A4447B}" srcOrd="2" destOrd="0" parTransId="{C3A3F589-5547-4B3A-9E87-A4C7C1E6CE45}" sibTransId="{E6A23913-3AA5-49AF-A144-6C2BD347C653}"/>
    <dgm:cxn modelId="{BC9AB8DB-3DC6-4AC7-85C4-00EC81412F68}" srcId="{7FF95105-E771-4C74-B422-9FC54C9E8F41}" destId="{89299D3C-5816-4C14-9E89-A3EAAEE90D20}" srcOrd="0" destOrd="0" parTransId="{FB3C0FCD-9956-43EF-BA29-224D875A2AD4}" sibTransId="{BC7C12A7-D951-4BF4-93DC-5AC5070F9FBD}"/>
    <dgm:cxn modelId="{744013F2-8AB5-4255-98FF-FD1EC94D0DFF}" type="presOf" srcId="{7B59EEA2-9B7D-4919-9A12-DBD6FA04BA72}" destId="{576FFA3C-C7FA-45B6-95E5-5E82EB8F44BA}" srcOrd="0" destOrd="0" presId="urn:microsoft.com/office/officeart/2005/8/layout/default"/>
    <dgm:cxn modelId="{B1EBEF7A-E50C-4B92-B5FC-181342FD3F45}" type="presParOf" srcId="{B149923F-4893-497E-8BDE-24D390436538}" destId="{848D528B-D6DA-43CC-AC36-6B49131A0B1F}" srcOrd="0" destOrd="0" presId="urn:microsoft.com/office/officeart/2005/8/layout/default"/>
    <dgm:cxn modelId="{F5A44A01-AB5A-4509-A996-F3C27B4EB600}" type="presParOf" srcId="{B149923F-4893-497E-8BDE-24D390436538}" destId="{039A8102-1A21-4083-9305-87E3F8211E22}" srcOrd="1" destOrd="0" presId="urn:microsoft.com/office/officeart/2005/8/layout/default"/>
    <dgm:cxn modelId="{B1BD7670-8798-4A70-960E-61CC05807D1A}" type="presParOf" srcId="{B149923F-4893-497E-8BDE-24D390436538}" destId="{0EAC3EE6-58DF-42D6-BD0D-D56B6A4D6DA6}" srcOrd="2" destOrd="0" presId="urn:microsoft.com/office/officeart/2005/8/layout/default"/>
    <dgm:cxn modelId="{B2C13F4C-B90E-4F6A-9125-9F339D39EFA6}" type="presParOf" srcId="{B149923F-4893-497E-8BDE-24D390436538}" destId="{AFE163B8-78B3-4F0E-B961-95D59C9279BE}" srcOrd="3" destOrd="0" presId="urn:microsoft.com/office/officeart/2005/8/layout/default"/>
    <dgm:cxn modelId="{3D7AB215-6681-4DEB-8DB4-06BD86490A64}" type="presParOf" srcId="{B149923F-4893-497E-8BDE-24D390436538}" destId="{3D0DD513-366C-4AC5-A6BF-89176CDF1DD7}" srcOrd="4" destOrd="0" presId="urn:microsoft.com/office/officeart/2005/8/layout/default"/>
    <dgm:cxn modelId="{50DC6E89-78AC-4103-BC39-312125A4B97E}" type="presParOf" srcId="{B149923F-4893-497E-8BDE-24D390436538}" destId="{A60245BC-7427-416D-8E75-463A32E34C40}" srcOrd="5" destOrd="0" presId="urn:microsoft.com/office/officeart/2005/8/layout/default"/>
    <dgm:cxn modelId="{916DEEE2-BE95-4663-B031-4B0FEE44C46B}" type="presParOf" srcId="{B149923F-4893-497E-8BDE-24D390436538}" destId="{E9D2B933-456C-49B7-B4D6-CBCBD75578F0}" srcOrd="6" destOrd="0" presId="urn:microsoft.com/office/officeart/2005/8/layout/default"/>
    <dgm:cxn modelId="{EF374193-1056-4E3A-BB91-57DDB87F4141}" type="presParOf" srcId="{B149923F-4893-497E-8BDE-24D390436538}" destId="{77148D70-2861-41D6-B18D-6C7F919819F7}" srcOrd="7" destOrd="0" presId="urn:microsoft.com/office/officeart/2005/8/layout/default"/>
    <dgm:cxn modelId="{82A5FA6A-4199-4825-8B60-26A62C80BD69}" type="presParOf" srcId="{B149923F-4893-497E-8BDE-24D390436538}" destId="{B489523B-8C50-47AD-ABA8-174B951C7450}" srcOrd="8" destOrd="0" presId="urn:microsoft.com/office/officeart/2005/8/layout/default"/>
    <dgm:cxn modelId="{7ACE41FE-FA32-47C4-B09A-2D7ECC6A96A3}" type="presParOf" srcId="{B149923F-4893-497E-8BDE-24D390436538}" destId="{8A132AA2-8CF1-462F-BF31-DB5CAEA9CF78}" srcOrd="9" destOrd="0" presId="urn:microsoft.com/office/officeart/2005/8/layout/default"/>
    <dgm:cxn modelId="{3EFB45FE-610A-4B5D-8C6C-D41FFB85E39F}" type="presParOf" srcId="{B149923F-4893-497E-8BDE-24D390436538}" destId="{576FFA3C-C7FA-45B6-95E5-5E82EB8F44B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DB260C-BAD9-44FC-890C-E319592D2B2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72F813-D319-47A8-901A-119BDA017391}">
      <dgm:prSet/>
      <dgm:spPr/>
      <dgm:t>
        <a:bodyPr/>
        <a:lstStyle/>
        <a:p>
          <a:r>
            <a:rPr lang="en-CA"/>
            <a:t>Engineers do not try to invent a new technology for every project.</a:t>
          </a:r>
          <a:endParaRPr lang="en-US" dirty="0"/>
        </a:p>
      </dgm:t>
    </dgm:pt>
    <dgm:pt modelId="{016ED847-2B0C-4A26-8B87-BDA2C00815C6}" type="parTrans" cxnId="{A068B3C7-926A-4A24-98A2-DAFCBBBE03BB}">
      <dgm:prSet/>
      <dgm:spPr/>
      <dgm:t>
        <a:bodyPr/>
        <a:lstStyle/>
        <a:p>
          <a:endParaRPr lang="en-US"/>
        </a:p>
      </dgm:t>
    </dgm:pt>
    <dgm:pt modelId="{A06013E8-6F8A-4300-AB17-69E2874D98E9}" type="sibTrans" cxnId="{A068B3C7-926A-4A24-98A2-DAFCBBBE03BB}">
      <dgm:prSet/>
      <dgm:spPr/>
      <dgm:t>
        <a:bodyPr/>
        <a:lstStyle/>
        <a:p>
          <a:endParaRPr lang="en-US"/>
        </a:p>
      </dgm:t>
    </dgm:pt>
    <dgm:pt modelId="{4C193B4B-DB0E-4110-9B49-CDF6D7D86F8B}">
      <dgm:prSet/>
      <dgm:spPr/>
      <dgm:t>
        <a:bodyPr/>
        <a:lstStyle/>
        <a:p>
          <a:r>
            <a:rPr lang="en-CA"/>
            <a:t>They adopt and adapt proven patterns and technologies.</a:t>
          </a:r>
          <a:endParaRPr lang="en-US"/>
        </a:p>
      </dgm:t>
    </dgm:pt>
    <dgm:pt modelId="{29BED675-135A-412A-A23F-62C137B5FAD7}" type="parTrans" cxnId="{A2A37681-05F4-43F5-972D-6C5BE00DE6E6}">
      <dgm:prSet/>
      <dgm:spPr/>
      <dgm:t>
        <a:bodyPr/>
        <a:lstStyle/>
        <a:p>
          <a:endParaRPr lang="en-US"/>
        </a:p>
      </dgm:t>
    </dgm:pt>
    <dgm:pt modelId="{07039C7E-825B-4917-89CC-918D216E29E6}" type="sibTrans" cxnId="{A2A37681-05F4-43F5-972D-6C5BE00DE6E6}">
      <dgm:prSet/>
      <dgm:spPr/>
      <dgm:t>
        <a:bodyPr/>
        <a:lstStyle/>
        <a:p>
          <a:endParaRPr lang="en-US"/>
        </a:p>
      </dgm:t>
    </dgm:pt>
    <dgm:pt modelId="{CD17019C-4604-405B-93F2-6F34BDBC232B}">
      <dgm:prSet/>
      <dgm:spPr/>
      <dgm:t>
        <a:bodyPr/>
        <a:lstStyle/>
        <a:p>
          <a:r>
            <a:rPr lang="en-CA"/>
            <a:t>Best practices in software work the same way.</a:t>
          </a:r>
          <a:endParaRPr lang="en-US"/>
        </a:p>
      </dgm:t>
    </dgm:pt>
    <dgm:pt modelId="{8DA5B75A-4BC4-4ED7-8FD4-A89538C032BC}" type="parTrans" cxnId="{80A11605-6826-492A-AA99-AFB1CA93B0F7}">
      <dgm:prSet/>
      <dgm:spPr/>
      <dgm:t>
        <a:bodyPr/>
        <a:lstStyle/>
        <a:p>
          <a:endParaRPr lang="en-US"/>
        </a:p>
      </dgm:t>
    </dgm:pt>
    <dgm:pt modelId="{68F5E52C-A191-4637-B73E-0F80BCFEE2F6}" type="sibTrans" cxnId="{80A11605-6826-492A-AA99-AFB1CA93B0F7}">
      <dgm:prSet/>
      <dgm:spPr/>
      <dgm:t>
        <a:bodyPr/>
        <a:lstStyle/>
        <a:p>
          <a:endParaRPr lang="en-US"/>
        </a:p>
      </dgm:t>
    </dgm:pt>
    <dgm:pt modelId="{1AB84FC0-4C25-42FE-8D73-2D87E54727FD}">
      <dgm:prSet/>
      <dgm:spPr/>
      <dgm:t>
        <a:bodyPr/>
        <a:lstStyle/>
        <a:p>
          <a:r>
            <a:rPr lang="en-CA" dirty="0"/>
            <a:t>Here are the best practices that I require/hope my students employ.</a:t>
          </a:r>
          <a:endParaRPr lang="en-US" dirty="0"/>
        </a:p>
      </dgm:t>
    </dgm:pt>
    <dgm:pt modelId="{CBF3B2CD-5317-4836-B006-C3F003435B58}" type="parTrans" cxnId="{329453DD-7845-4337-867C-105B960533C6}">
      <dgm:prSet/>
      <dgm:spPr/>
      <dgm:t>
        <a:bodyPr/>
        <a:lstStyle/>
        <a:p>
          <a:endParaRPr lang="en-US"/>
        </a:p>
      </dgm:t>
    </dgm:pt>
    <dgm:pt modelId="{6A741EFA-0A81-4736-A383-5F525A399010}" type="sibTrans" cxnId="{329453DD-7845-4337-867C-105B960533C6}">
      <dgm:prSet/>
      <dgm:spPr/>
      <dgm:t>
        <a:bodyPr/>
        <a:lstStyle/>
        <a:p>
          <a:endParaRPr lang="en-US"/>
        </a:p>
      </dgm:t>
    </dgm:pt>
    <dgm:pt modelId="{A41DEF6C-FEA1-4FE2-BFA0-1287380AA153}" type="pres">
      <dgm:prSet presAssocID="{32DB260C-BAD9-44FC-890C-E319592D2B2E}" presName="linear" presStyleCnt="0">
        <dgm:presLayoutVars>
          <dgm:animLvl val="lvl"/>
          <dgm:resizeHandles val="exact"/>
        </dgm:presLayoutVars>
      </dgm:prSet>
      <dgm:spPr/>
    </dgm:pt>
    <dgm:pt modelId="{D8CFF45D-F9FA-46D1-8DFB-023825E6A074}" type="pres">
      <dgm:prSet presAssocID="{D672F813-D319-47A8-901A-119BDA0173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3EB313-6D3A-4A9F-91C6-6DB91610C1D2}" type="pres">
      <dgm:prSet presAssocID="{A06013E8-6F8A-4300-AB17-69E2874D98E9}" presName="spacer" presStyleCnt="0"/>
      <dgm:spPr/>
    </dgm:pt>
    <dgm:pt modelId="{E2565017-E7BF-48FB-8FC6-297CD82583B2}" type="pres">
      <dgm:prSet presAssocID="{4C193B4B-DB0E-4110-9B49-CDF6D7D86F8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287314-814E-4859-B8B3-81D3BD9B82F0}" type="pres">
      <dgm:prSet presAssocID="{07039C7E-825B-4917-89CC-918D216E29E6}" presName="spacer" presStyleCnt="0"/>
      <dgm:spPr/>
    </dgm:pt>
    <dgm:pt modelId="{5ECE824A-E72B-4A29-ABEE-C21E50BE5D4D}" type="pres">
      <dgm:prSet presAssocID="{CD17019C-4604-405B-93F2-6F34BDBC23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53922B-38CC-45E8-BCEF-2B95C333C985}" type="pres">
      <dgm:prSet presAssocID="{68F5E52C-A191-4637-B73E-0F80BCFEE2F6}" presName="spacer" presStyleCnt="0"/>
      <dgm:spPr/>
    </dgm:pt>
    <dgm:pt modelId="{7E32E9F5-1408-4C6C-AED4-ACE85C2AF7A0}" type="pres">
      <dgm:prSet presAssocID="{1AB84FC0-4C25-42FE-8D73-2D87E54727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0A11605-6826-492A-AA99-AFB1CA93B0F7}" srcId="{32DB260C-BAD9-44FC-890C-E319592D2B2E}" destId="{CD17019C-4604-405B-93F2-6F34BDBC232B}" srcOrd="2" destOrd="0" parTransId="{8DA5B75A-4BC4-4ED7-8FD4-A89538C032BC}" sibTransId="{68F5E52C-A191-4637-B73E-0F80BCFEE2F6}"/>
    <dgm:cxn modelId="{A7A49221-C051-4BFA-9B99-9D7576E59248}" type="presOf" srcId="{CD17019C-4604-405B-93F2-6F34BDBC232B}" destId="{5ECE824A-E72B-4A29-ABEE-C21E50BE5D4D}" srcOrd="0" destOrd="0" presId="urn:microsoft.com/office/officeart/2005/8/layout/vList2"/>
    <dgm:cxn modelId="{3CAFDD35-5735-4E64-9CC5-D8A711E57368}" type="presOf" srcId="{4C193B4B-DB0E-4110-9B49-CDF6D7D86F8B}" destId="{E2565017-E7BF-48FB-8FC6-297CD82583B2}" srcOrd="0" destOrd="0" presId="urn:microsoft.com/office/officeart/2005/8/layout/vList2"/>
    <dgm:cxn modelId="{A2A37681-05F4-43F5-972D-6C5BE00DE6E6}" srcId="{32DB260C-BAD9-44FC-890C-E319592D2B2E}" destId="{4C193B4B-DB0E-4110-9B49-CDF6D7D86F8B}" srcOrd="1" destOrd="0" parTransId="{29BED675-135A-412A-A23F-62C137B5FAD7}" sibTransId="{07039C7E-825B-4917-89CC-918D216E29E6}"/>
    <dgm:cxn modelId="{F762F1AC-A46D-4643-A9C7-C117B38F9527}" type="presOf" srcId="{D672F813-D319-47A8-901A-119BDA017391}" destId="{D8CFF45D-F9FA-46D1-8DFB-023825E6A074}" srcOrd="0" destOrd="0" presId="urn:microsoft.com/office/officeart/2005/8/layout/vList2"/>
    <dgm:cxn modelId="{B6F126C1-5872-44D1-92BA-F90744D4C3B0}" type="presOf" srcId="{32DB260C-BAD9-44FC-890C-E319592D2B2E}" destId="{A41DEF6C-FEA1-4FE2-BFA0-1287380AA153}" srcOrd="0" destOrd="0" presId="urn:microsoft.com/office/officeart/2005/8/layout/vList2"/>
    <dgm:cxn modelId="{A068B3C7-926A-4A24-98A2-DAFCBBBE03BB}" srcId="{32DB260C-BAD9-44FC-890C-E319592D2B2E}" destId="{D672F813-D319-47A8-901A-119BDA017391}" srcOrd="0" destOrd="0" parTransId="{016ED847-2B0C-4A26-8B87-BDA2C00815C6}" sibTransId="{A06013E8-6F8A-4300-AB17-69E2874D98E9}"/>
    <dgm:cxn modelId="{329453DD-7845-4337-867C-105B960533C6}" srcId="{32DB260C-BAD9-44FC-890C-E319592D2B2E}" destId="{1AB84FC0-4C25-42FE-8D73-2D87E54727FD}" srcOrd="3" destOrd="0" parTransId="{CBF3B2CD-5317-4836-B006-C3F003435B58}" sibTransId="{6A741EFA-0A81-4736-A383-5F525A399010}"/>
    <dgm:cxn modelId="{DA1D42F4-F859-4F69-BBE9-079A8DC62506}" type="presOf" srcId="{1AB84FC0-4C25-42FE-8D73-2D87E54727FD}" destId="{7E32E9F5-1408-4C6C-AED4-ACE85C2AF7A0}" srcOrd="0" destOrd="0" presId="urn:microsoft.com/office/officeart/2005/8/layout/vList2"/>
    <dgm:cxn modelId="{961DCEE3-DBB7-401F-B7AB-D39472D3ACF3}" type="presParOf" srcId="{A41DEF6C-FEA1-4FE2-BFA0-1287380AA153}" destId="{D8CFF45D-F9FA-46D1-8DFB-023825E6A074}" srcOrd="0" destOrd="0" presId="urn:microsoft.com/office/officeart/2005/8/layout/vList2"/>
    <dgm:cxn modelId="{08608A1F-8AE7-438B-9CF8-4AAB6CAD2ABA}" type="presParOf" srcId="{A41DEF6C-FEA1-4FE2-BFA0-1287380AA153}" destId="{FD3EB313-6D3A-4A9F-91C6-6DB91610C1D2}" srcOrd="1" destOrd="0" presId="urn:microsoft.com/office/officeart/2005/8/layout/vList2"/>
    <dgm:cxn modelId="{7478553D-1602-4BE5-ABFE-6C02674A6218}" type="presParOf" srcId="{A41DEF6C-FEA1-4FE2-BFA0-1287380AA153}" destId="{E2565017-E7BF-48FB-8FC6-297CD82583B2}" srcOrd="2" destOrd="0" presId="urn:microsoft.com/office/officeart/2005/8/layout/vList2"/>
    <dgm:cxn modelId="{2331727C-B462-4689-AA50-ACFBA4812FBA}" type="presParOf" srcId="{A41DEF6C-FEA1-4FE2-BFA0-1287380AA153}" destId="{58287314-814E-4859-B8B3-81D3BD9B82F0}" srcOrd="3" destOrd="0" presId="urn:microsoft.com/office/officeart/2005/8/layout/vList2"/>
    <dgm:cxn modelId="{F11A2590-31EB-4538-AF2F-4EDCDDE75F74}" type="presParOf" srcId="{A41DEF6C-FEA1-4FE2-BFA0-1287380AA153}" destId="{5ECE824A-E72B-4A29-ABEE-C21E50BE5D4D}" srcOrd="4" destOrd="0" presId="urn:microsoft.com/office/officeart/2005/8/layout/vList2"/>
    <dgm:cxn modelId="{7E00AF4D-11FC-4031-818A-96CA98186F9A}" type="presParOf" srcId="{A41DEF6C-FEA1-4FE2-BFA0-1287380AA153}" destId="{2553922B-38CC-45E8-BCEF-2B95C333C985}" srcOrd="5" destOrd="0" presId="urn:microsoft.com/office/officeart/2005/8/layout/vList2"/>
    <dgm:cxn modelId="{54E7FFE6-7AA1-42EF-8B34-EA26A5FE883C}" type="presParOf" srcId="{A41DEF6C-FEA1-4FE2-BFA0-1287380AA153}" destId="{7E32E9F5-1408-4C6C-AED4-ACE85C2AF7A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D6EBAD-94A1-4DEE-86E8-AB23F63EFC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9DC7EA-1AF1-4694-9503-D2210F847E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dirty="0"/>
            <a:t>Every problem you solve will require you to learn something new.</a:t>
          </a:r>
          <a:endParaRPr lang="en-US" sz="2000" dirty="0"/>
        </a:p>
      </dgm:t>
    </dgm:pt>
    <dgm:pt modelId="{268E39C0-6F36-4CCF-8C4C-EA52B168DE2F}" type="parTrans" cxnId="{E2762025-505B-4BD3-A90B-8237D5C3107E}">
      <dgm:prSet/>
      <dgm:spPr/>
      <dgm:t>
        <a:bodyPr/>
        <a:lstStyle/>
        <a:p>
          <a:endParaRPr lang="en-US" sz="2000"/>
        </a:p>
      </dgm:t>
    </dgm:pt>
    <dgm:pt modelId="{CA3403F2-B50F-4F0A-BF1F-14E134F1FD13}" type="sibTrans" cxnId="{E2762025-505B-4BD3-A90B-8237D5C3107E}">
      <dgm:prSet/>
      <dgm:spPr/>
      <dgm:t>
        <a:bodyPr/>
        <a:lstStyle/>
        <a:p>
          <a:endParaRPr lang="en-US" sz="2000"/>
        </a:p>
      </dgm:t>
    </dgm:pt>
    <dgm:pt modelId="{E0919971-EDAA-4E64-84D5-6438DE8B0E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/>
            <a:t>As a freelancer every contract had a research budget of at least $1K (1982-1991 pre-internet).</a:t>
          </a:r>
          <a:endParaRPr lang="en-US" sz="2000"/>
        </a:p>
      </dgm:t>
    </dgm:pt>
    <dgm:pt modelId="{86D33E65-6AB8-4FFF-A2AF-3CA1A4163242}" type="parTrans" cxnId="{36D0157C-44A0-4297-BDE4-7D5F36EEDA1F}">
      <dgm:prSet/>
      <dgm:spPr/>
      <dgm:t>
        <a:bodyPr/>
        <a:lstStyle/>
        <a:p>
          <a:endParaRPr lang="en-US" sz="2000"/>
        </a:p>
      </dgm:t>
    </dgm:pt>
    <dgm:pt modelId="{161E3AE7-AB1C-496C-9C06-EF9CDB100E52}" type="sibTrans" cxnId="{36D0157C-44A0-4297-BDE4-7D5F36EEDA1F}">
      <dgm:prSet/>
      <dgm:spPr/>
      <dgm:t>
        <a:bodyPr/>
        <a:lstStyle/>
        <a:p>
          <a:endParaRPr lang="en-US" sz="2000"/>
        </a:p>
      </dgm:t>
    </dgm:pt>
    <dgm:pt modelId="{2C4F26CB-47CB-444C-B2AC-AEBA86EB3C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/>
            <a:t>You need to re-learn anew for most every project.</a:t>
          </a:r>
          <a:endParaRPr lang="en-US" sz="2000"/>
        </a:p>
      </dgm:t>
    </dgm:pt>
    <dgm:pt modelId="{9477C0C1-6322-4D50-921E-E84ACEF08D2A}" type="parTrans" cxnId="{F96B47A5-E9A1-48C2-9522-83853252DA49}">
      <dgm:prSet/>
      <dgm:spPr/>
      <dgm:t>
        <a:bodyPr/>
        <a:lstStyle/>
        <a:p>
          <a:endParaRPr lang="en-US" sz="2000"/>
        </a:p>
      </dgm:t>
    </dgm:pt>
    <dgm:pt modelId="{67B3C070-1559-4262-AE39-BFA89C87276C}" type="sibTrans" cxnId="{F96B47A5-E9A1-48C2-9522-83853252DA49}">
      <dgm:prSet/>
      <dgm:spPr/>
      <dgm:t>
        <a:bodyPr/>
        <a:lstStyle/>
        <a:p>
          <a:endParaRPr lang="en-US" sz="2000"/>
        </a:p>
      </dgm:t>
    </dgm:pt>
    <dgm:pt modelId="{9C2C9CC2-1251-4237-981A-8AFFA34AD3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/>
            <a:t>We should also be reading before, during, and after the project.</a:t>
          </a:r>
          <a:endParaRPr lang="en-US" sz="2000"/>
        </a:p>
      </dgm:t>
    </dgm:pt>
    <dgm:pt modelId="{C92C9FE0-B527-4FD1-9520-434F8C996337}" type="parTrans" cxnId="{14AEA8E4-4731-47E8-A9C4-9D9C408755FC}">
      <dgm:prSet/>
      <dgm:spPr/>
      <dgm:t>
        <a:bodyPr/>
        <a:lstStyle/>
        <a:p>
          <a:endParaRPr lang="en-US" sz="2000"/>
        </a:p>
      </dgm:t>
    </dgm:pt>
    <dgm:pt modelId="{5B75D564-AF88-4BE5-B14B-39F07A9015E1}" type="sibTrans" cxnId="{14AEA8E4-4731-47E8-A9C4-9D9C408755FC}">
      <dgm:prSet/>
      <dgm:spPr/>
      <dgm:t>
        <a:bodyPr/>
        <a:lstStyle/>
        <a:p>
          <a:endParaRPr lang="en-US" sz="2000"/>
        </a:p>
      </dgm:t>
    </dgm:pt>
    <dgm:pt modelId="{726F0133-FE6F-4AC6-9E3C-B1E17721CE25}" type="pres">
      <dgm:prSet presAssocID="{60D6EBAD-94A1-4DEE-86E8-AB23F63EFC04}" presName="root" presStyleCnt="0">
        <dgm:presLayoutVars>
          <dgm:dir/>
          <dgm:resizeHandles val="exact"/>
        </dgm:presLayoutVars>
      </dgm:prSet>
      <dgm:spPr/>
    </dgm:pt>
    <dgm:pt modelId="{3C8773F9-A37C-480E-B32B-E49D38C21866}" type="pres">
      <dgm:prSet presAssocID="{129DC7EA-1AF1-4694-9503-D2210F847E4D}" presName="compNode" presStyleCnt="0"/>
      <dgm:spPr/>
    </dgm:pt>
    <dgm:pt modelId="{AF340306-1FC6-4EFF-BE08-B428B155CB79}" type="pres">
      <dgm:prSet presAssocID="{129DC7EA-1AF1-4694-9503-D2210F847E4D}" presName="bgRect" presStyleLbl="bgShp" presStyleIdx="0" presStyleCnt="4"/>
      <dgm:spPr/>
    </dgm:pt>
    <dgm:pt modelId="{66484507-C062-4DA1-915E-47B861EB12B6}" type="pres">
      <dgm:prSet presAssocID="{129DC7EA-1AF1-4694-9503-D2210F847E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31B88F9-3815-47E8-8049-89FE32B3C67B}" type="pres">
      <dgm:prSet presAssocID="{129DC7EA-1AF1-4694-9503-D2210F847E4D}" presName="spaceRect" presStyleCnt="0"/>
      <dgm:spPr/>
    </dgm:pt>
    <dgm:pt modelId="{0ED91C34-3913-4D0D-B38D-C5B88E1DDF2C}" type="pres">
      <dgm:prSet presAssocID="{129DC7EA-1AF1-4694-9503-D2210F847E4D}" presName="parTx" presStyleLbl="revTx" presStyleIdx="0" presStyleCnt="4">
        <dgm:presLayoutVars>
          <dgm:chMax val="0"/>
          <dgm:chPref val="0"/>
        </dgm:presLayoutVars>
      </dgm:prSet>
      <dgm:spPr/>
    </dgm:pt>
    <dgm:pt modelId="{6A96E18F-E861-44BC-90D7-B4BCDBD529B6}" type="pres">
      <dgm:prSet presAssocID="{CA3403F2-B50F-4F0A-BF1F-14E134F1FD13}" presName="sibTrans" presStyleCnt="0"/>
      <dgm:spPr/>
    </dgm:pt>
    <dgm:pt modelId="{96616807-46AF-440E-AC84-F1617C1C41D0}" type="pres">
      <dgm:prSet presAssocID="{E0919971-EDAA-4E64-84D5-6438DE8B0E95}" presName="compNode" presStyleCnt="0"/>
      <dgm:spPr/>
    </dgm:pt>
    <dgm:pt modelId="{AFC6894F-4762-4A42-80BB-898CA0777616}" type="pres">
      <dgm:prSet presAssocID="{E0919971-EDAA-4E64-84D5-6438DE8B0E95}" presName="bgRect" presStyleLbl="bgShp" presStyleIdx="1" presStyleCnt="4"/>
      <dgm:spPr/>
    </dgm:pt>
    <dgm:pt modelId="{7D0E1568-6914-45EE-9C96-5204D0E84BC3}" type="pres">
      <dgm:prSet presAssocID="{E0919971-EDAA-4E64-84D5-6438DE8B0E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8688AE1-2BC9-4216-AD14-3BC4B4B16E4E}" type="pres">
      <dgm:prSet presAssocID="{E0919971-EDAA-4E64-84D5-6438DE8B0E95}" presName="spaceRect" presStyleCnt="0"/>
      <dgm:spPr/>
    </dgm:pt>
    <dgm:pt modelId="{F2C99FE9-B007-488D-AED8-8C3FDA919F5F}" type="pres">
      <dgm:prSet presAssocID="{E0919971-EDAA-4E64-84D5-6438DE8B0E95}" presName="parTx" presStyleLbl="revTx" presStyleIdx="1" presStyleCnt="4">
        <dgm:presLayoutVars>
          <dgm:chMax val="0"/>
          <dgm:chPref val="0"/>
        </dgm:presLayoutVars>
      </dgm:prSet>
      <dgm:spPr/>
    </dgm:pt>
    <dgm:pt modelId="{49305117-7476-4FC7-87E6-20413C609530}" type="pres">
      <dgm:prSet presAssocID="{161E3AE7-AB1C-496C-9C06-EF9CDB100E52}" presName="sibTrans" presStyleCnt="0"/>
      <dgm:spPr/>
    </dgm:pt>
    <dgm:pt modelId="{11FBEB93-0DF6-4A43-ABA9-6F1653583C0C}" type="pres">
      <dgm:prSet presAssocID="{2C4F26CB-47CB-444C-B2AC-AEBA86EB3C52}" presName="compNode" presStyleCnt="0"/>
      <dgm:spPr/>
    </dgm:pt>
    <dgm:pt modelId="{8B279FAE-E954-47C3-B166-8C6F563FF991}" type="pres">
      <dgm:prSet presAssocID="{2C4F26CB-47CB-444C-B2AC-AEBA86EB3C52}" presName="bgRect" presStyleLbl="bgShp" presStyleIdx="2" presStyleCnt="4"/>
      <dgm:spPr/>
    </dgm:pt>
    <dgm:pt modelId="{1BD69FD2-57C2-4CCB-8BC0-16E6A85B2FD1}" type="pres">
      <dgm:prSet presAssocID="{2C4F26CB-47CB-444C-B2AC-AEBA86EB3C5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99F566F-0EC6-4191-885E-EE5D901D8A46}" type="pres">
      <dgm:prSet presAssocID="{2C4F26CB-47CB-444C-B2AC-AEBA86EB3C52}" presName="spaceRect" presStyleCnt="0"/>
      <dgm:spPr/>
    </dgm:pt>
    <dgm:pt modelId="{567BFD9A-E7E1-4BC9-9258-B74A94FBE891}" type="pres">
      <dgm:prSet presAssocID="{2C4F26CB-47CB-444C-B2AC-AEBA86EB3C52}" presName="parTx" presStyleLbl="revTx" presStyleIdx="2" presStyleCnt="4">
        <dgm:presLayoutVars>
          <dgm:chMax val="0"/>
          <dgm:chPref val="0"/>
        </dgm:presLayoutVars>
      </dgm:prSet>
      <dgm:spPr/>
    </dgm:pt>
    <dgm:pt modelId="{AD637691-A7CE-4643-9EEE-A71835F455A9}" type="pres">
      <dgm:prSet presAssocID="{67B3C070-1559-4262-AE39-BFA89C87276C}" presName="sibTrans" presStyleCnt="0"/>
      <dgm:spPr/>
    </dgm:pt>
    <dgm:pt modelId="{215994C5-A18E-445C-B042-307AE102BDAF}" type="pres">
      <dgm:prSet presAssocID="{9C2C9CC2-1251-4237-981A-8AFFA34AD399}" presName="compNode" presStyleCnt="0"/>
      <dgm:spPr/>
    </dgm:pt>
    <dgm:pt modelId="{26995D70-DFE6-4652-8CB3-5F27492A4DF2}" type="pres">
      <dgm:prSet presAssocID="{9C2C9CC2-1251-4237-981A-8AFFA34AD399}" presName="bgRect" presStyleLbl="bgShp" presStyleIdx="3" presStyleCnt="4"/>
      <dgm:spPr/>
    </dgm:pt>
    <dgm:pt modelId="{D249E5E7-FDE1-4264-AD42-79B441A0E974}" type="pres">
      <dgm:prSet presAssocID="{9C2C9CC2-1251-4237-981A-8AFFA34AD3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F9E5F6D5-BCE4-48A3-8CA0-01409EF128F3}" type="pres">
      <dgm:prSet presAssocID="{9C2C9CC2-1251-4237-981A-8AFFA34AD399}" presName="spaceRect" presStyleCnt="0"/>
      <dgm:spPr/>
    </dgm:pt>
    <dgm:pt modelId="{60E53F83-3408-4E66-B8E3-CEC7DDD297D7}" type="pres">
      <dgm:prSet presAssocID="{9C2C9CC2-1251-4237-981A-8AFFA34AD39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2762025-505B-4BD3-A90B-8237D5C3107E}" srcId="{60D6EBAD-94A1-4DEE-86E8-AB23F63EFC04}" destId="{129DC7EA-1AF1-4694-9503-D2210F847E4D}" srcOrd="0" destOrd="0" parTransId="{268E39C0-6F36-4CCF-8C4C-EA52B168DE2F}" sibTransId="{CA3403F2-B50F-4F0A-BF1F-14E134F1FD13}"/>
    <dgm:cxn modelId="{C5962837-31B9-4408-95C7-45DD75D70777}" type="presOf" srcId="{129DC7EA-1AF1-4694-9503-D2210F847E4D}" destId="{0ED91C34-3913-4D0D-B38D-C5B88E1DDF2C}" srcOrd="0" destOrd="0" presId="urn:microsoft.com/office/officeart/2018/2/layout/IconVerticalSolidList"/>
    <dgm:cxn modelId="{A5D13C63-D48A-4A6F-9514-9276E27AAECC}" type="presOf" srcId="{E0919971-EDAA-4E64-84D5-6438DE8B0E95}" destId="{F2C99FE9-B007-488D-AED8-8C3FDA919F5F}" srcOrd="0" destOrd="0" presId="urn:microsoft.com/office/officeart/2018/2/layout/IconVerticalSolidList"/>
    <dgm:cxn modelId="{89EA3670-74C2-4208-B571-4497794C3EFC}" type="presOf" srcId="{2C4F26CB-47CB-444C-B2AC-AEBA86EB3C52}" destId="{567BFD9A-E7E1-4BC9-9258-B74A94FBE891}" srcOrd="0" destOrd="0" presId="urn:microsoft.com/office/officeart/2018/2/layout/IconVerticalSolidList"/>
    <dgm:cxn modelId="{BE937C77-BEBA-472A-B921-CC0AE7FAE9A2}" type="presOf" srcId="{60D6EBAD-94A1-4DEE-86E8-AB23F63EFC04}" destId="{726F0133-FE6F-4AC6-9E3C-B1E17721CE25}" srcOrd="0" destOrd="0" presId="urn:microsoft.com/office/officeart/2018/2/layout/IconVerticalSolidList"/>
    <dgm:cxn modelId="{36D0157C-44A0-4297-BDE4-7D5F36EEDA1F}" srcId="{60D6EBAD-94A1-4DEE-86E8-AB23F63EFC04}" destId="{E0919971-EDAA-4E64-84D5-6438DE8B0E95}" srcOrd="1" destOrd="0" parTransId="{86D33E65-6AB8-4FFF-A2AF-3CA1A4163242}" sibTransId="{161E3AE7-AB1C-496C-9C06-EF9CDB100E52}"/>
    <dgm:cxn modelId="{F96B47A5-E9A1-48C2-9522-83853252DA49}" srcId="{60D6EBAD-94A1-4DEE-86E8-AB23F63EFC04}" destId="{2C4F26CB-47CB-444C-B2AC-AEBA86EB3C52}" srcOrd="2" destOrd="0" parTransId="{9477C0C1-6322-4D50-921E-E84ACEF08D2A}" sibTransId="{67B3C070-1559-4262-AE39-BFA89C87276C}"/>
    <dgm:cxn modelId="{E761E9B9-4DF5-4703-B930-846E120BA67D}" type="presOf" srcId="{9C2C9CC2-1251-4237-981A-8AFFA34AD399}" destId="{60E53F83-3408-4E66-B8E3-CEC7DDD297D7}" srcOrd="0" destOrd="0" presId="urn:microsoft.com/office/officeart/2018/2/layout/IconVerticalSolidList"/>
    <dgm:cxn modelId="{14AEA8E4-4731-47E8-A9C4-9D9C408755FC}" srcId="{60D6EBAD-94A1-4DEE-86E8-AB23F63EFC04}" destId="{9C2C9CC2-1251-4237-981A-8AFFA34AD399}" srcOrd="3" destOrd="0" parTransId="{C92C9FE0-B527-4FD1-9520-434F8C996337}" sibTransId="{5B75D564-AF88-4BE5-B14B-39F07A9015E1}"/>
    <dgm:cxn modelId="{F0BC1022-7D5B-48C8-9CFD-311E9F143E7C}" type="presParOf" srcId="{726F0133-FE6F-4AC6-9E3C-B1E17721CE25}" destId="{3C8773F9-A37C-480E-B32B-E49D38C21866}" srcOrd="0" destOrd="0" presId="urn:microsoft.com/office/officeart/2018/2/layout/IconVerticalSolidList"/>
    <dgm:cxn modelId="{BF8696CB-51AB-47FE-A089-C5E7E5C8B178}" type="presParOf" srcId="{3C8773F9-A37C-480E-B32B-E49D38C21866}" destId="{AF340306-1FC6-4EFF-BE08-B428B155CB79}" srcOrd="0" destOrd="0" presId="urn:microsoft.com/office/officeart/2018/2/layout/IconVerticalSolidList"/>
    <dgm:cxn modelId="{860E0A2C-6292-4311-A9D0-23B0590CED8C}" type="presParOf" srcId="{3C8773F9-A37C-480E-B32B-E49D38C21866}" destId="{66484507-C062-4DA1-915E-47B861EB12B6}" srcOrd="1" destOrd="0" presId="urn:microsoft.com/office/officeart/2018/2/layout/IconVerticalSolidList"/>
    <dgm:cxn modelId="{8F28A32B-8DEB-401B-8FD5-F1F7F88A2664}" type="presParOf" srcId="{3C8773F9-A37C-480E-B32B-E49D38C21866}" destId="{D31B88F9-3815-47E8-8049-89FE32B3C67B}" srcOrd="2" destOrd="0" presId="urn:microsoft.com/office/officeart/2018/2/layout/IconVerticalSolidList"/>
    <dgm:cxn modelId="{214AD8F4-C1E4-425B-AC78-7A42C59F8A11}" type="presParOf" srcId="{3C8773F9-A37C-480E-B32B-E49D38C21866}" destId="{0ED91C34-3913-4D0D-B38D-C5B88E1DDF2C}" srcOrd="3" destOrd="0" presId="urn:microsoft.com/office/officeart/2018/2/layout/IconVerticalSolidList"/>
    <dgm:cxn modelId="{3DD2719C-3B86-4B89-AA43-AD24F2E043DE}" type="presParOf" srcId="{726F0133-FE6F-4AC6-9E3C-B1E17721CE25}" destId="{6A96E18F-E861-44BC-90D7-B4BCDBD529B6}" srcOrd="1" destOrd="0" presId="urn:microsoft.com/office/officeart/2018/2/layout/IconVerticalSolidList"/>
    <dgm:cxn modelId="{6F74A540-06D6-4086-A44A-6F225CD3CEFD}" type="presParOf" srcId="{726F0133-FE6F-4AC6-9E3C-B1E17721CE25}" destId="{96616807-46AF-440E-AC84-F1617C1C41D0}" srcOrd="2" destOrd="0" presId="urn:microsoft.com/office/officeart/2018/2/layout/IconVerticalSolidList"/>
    <dgm:cxn modelId="{41E7987F-808F-4880-A7AA-94D6C658E7CF}" type="presParOf" srcId="{96616807-46AF-440E-AC84-F1617C1C41D0}" destId="{AFC6894F-4762-4A42-80BB-898CA0777616}" srcOrd="0" destOrd="0" presId="urn:microsoft.com/office/officeart/2018/2/layout/IconVerticalSolidList"/>
    <dgm:cxn modelId="{37F2CFBD-ED53-4059-BB00-2FA82D2FE859}" type="presParOf" srcId="{96616807-46AF-440E-AC84-F1617C1C41D0}" destId="{7D0E1568-6914-45EE-9C96-5204D0E84BC3}" srcOrd="1" destOrd="0" presId="urn:microsoft.com/office/officeart/2018/2/layout/IconVerticalSolidList"/>
    <dgm:cxn modelId="{21E3B690-9E59-4913-BA72-6A5DF2F6DFE8}" type="presParOf" srcId="{96616807-46AF-440E-AC84-F1617C1C41D0}" destId="{58688AE1-2BC9-4216-AD14-3BC4B4B16E4E}" srcOrd="2" destOrd="0" presId="urn:microsoft.com/office/officeart/2018/2/layout/IconVerticalSolidList"/>
    <dgm:cxn modelId="{0E995856-7A75-4E9B-A65C-C21CB68F0336}" type="presParOf" srcId="{96616807-46AF-440E-AC84-F1617C1C41D0}" destId="{F2C99FE9-B007-488D-AED8-8C3FDA919F5F}" srcOrd="3" destOrd="0" presId="urn:microsoft.com/office/officeart/2018/2/layout/IconVerticalSolidList"/>
    <dgm:cxn modelId="{24922864-C4A0-449C-A555-CA29B7969A8E}" type="presParOf" srcId="{726F0133-FE6F-4AC6-9E3C-B1E17721CE25}" destId="{49305117-7476-4FC7-87E6-20413C609530}" srcOrd="3" destOrd="0" presId="urn:microsoft.com/office/officeart/2018/2/layout/IconVerticalSolidList"/>
    <dgm:cxn modelId="{F10F85B2-C582-4F98-8726-559CCA7F57B6}" type="presParOf" srcId="{726F0133-FE6F-4AC6-9E3C-B1E17721CE25}" destId="{11FBEB93-0DF6-4A43-ABA9-6F1653583C0C}" srcOrd="4" destOrd="0" presId="urn:microsoft.com/office/officeart/2018/2/layout/IconVerticalSolidList"/>
    <dgm:cxn modelId="{5E2D6243-A0E7-4F25-9219-A4712DBB84B3}" type="presParOf" srcId="{11FBEB93-0DF6-4A43-ABA9-6F1653583C0C}" destId="{8B279FAE-E954-47C3-B166-8C6F563FF991}" srcOrd="0" destOrd="0" presId="urn:microsoft.com/office/officeart/2018/2/layout/IconVerticalSolidList"/>
    <dgm:cxn modelId="{BF0B9A13-5EDB-4FA4-B759-8855A4901398}" type="presParOf" srcId="{11FBEB93-0DF6-4A43-ABA9-6F1653583C0C}" destId="{1BD69FD2-57C2-4CCB-8BC0-16E6A85B2FD1}" srcOrd="1" destOrd="0" presId="urn:microsoft.com/office/officeart/2018/2/layout/IconVerticalSolidList"/>
    <dgm:cxn modelId="{3A6E3696-4E91-4F13-8F51-2EB4C81734CD}" type="presParOf" srcId="{11FBEB93-0DF6-4A43-ABA9-6F1653583C0C}" destId="{099F566F-0EC6-4191-885E-EE5D901D8A46}" srcOrd="2" destOrd="0" presId="urn:microsoft.com/office/officeart/2018/2/layout/IconVerticalSolidList"/>
    <dgm:cxn modelId="{CEFF1510-309F-4395-9D7D-C13BBBB724C2}" type="presParOf" srcId="{11FBEB93-0DF6-4A43-ABA9-6F1653583C0C}" destId="{567BFD9A-E7E1-4BC9-9258-B74A94FBE891}" srcOrd="3" destOrd="0" presId="urn:microsoft.com/office/officeart/2018/2/layout/IconVerticalSolidList"/>
    <dgm:cxn modelId="{9931DCEE-A2F9-4D7F-A501-F4A78211E084}" type="presParOf" srcId="{726F0133-FE6F-4AC6-9E3C-B1E17721CE25}" destId="{AD637691-A7CE-4643-9EEE-A71835F455A9}" srcOrd="5" destOrd="0" presId="urn:microsoft.com/office/officeart/2018/2/layout/IconVerticalSolidList"/>
    <dgm:cxn modelId="{D2730DE1-3458-40D5-8EAE-77FF351F21E5}" type="presParOf" srcId="{726F0133-FE6F-4AC6-9E3C-B1E17721CE25}" destId="{215994C5-A18E-445C-B042-307AE102BDAF}" srcOrd="6" destOrd="0" presId="urn:microsoft.com/office/officeart/2018/2/layout/IconVerticalSolidList"/>
    <dgm:cxn modelId="{9EEA26BC-0C28-4791-979E-C8A42F130076}" type="presParOf" srcId="{215994C5-A18E-445C-B042-307AE102BDAF}" destId="{26995D70-DFE6-4652-8CB3-5F27492A4DF2}" srcOrd="0" destOrd="0" presId="urn:microsoft.com/office/officeart/2018/2/layout/IconVerticalSolidList"/>
    <dgm:cxn modelId="{74B44FE7-5887-4573-BA07-851D2428AF10}" type="presParOf" srcId="{215994C5-A18E-445C-B042-307AE102BDAF}" destId="{D249E5E7-FDE1-4264-AD42-79B441A0E974}" srcOrd="1" destOrd="0" presId="urn:microsoft.com/office/officeart/2018/2/layout/IconVerticalSolidList"/>
    <dgm:cxn modelId="{7F4110D1-CBF2-4E48-AC87-85CB88D61D25}" type="presParOf" srcId="{215994C5-A18E-445C-B042-307AE102BDAF}" destId="{F9E5F6D5-BCE4-48A3-8CA0-01409EF128F3}" srcOrd="2" destOrd="0" presId="urn:microsoft.com/office/officeart/2018/2/layout/IconVerticalSolidList"/>
    <dgm:cxn modelId="{1F7595B8-75D3-45CE-9E45-56FC30C8DC7C}" type="presParOf" srcId="{215994C5-A18E-445C-B042-307AE102BDAF}" destId="{60E53F83-3408-4E66-B8E3-CEC7DDD297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98031-C512-4F0A-B689-F8D091D4F14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C5CBA06-F88D-4037-8F88-B9ADA8A579CD}">
      <dgm:prSet/>
      <dgm:spPr/>
      <dgm:t>
        <a:bodyPr/>
        <a:lstStyle/>
        <a:p>
          <a:r>
            <a:rPr lang="en-CA" dirty="0"/>
            <a:t>When you read you will be inundated with code samples.</a:t>
          </a:r>
          <a:endParaRPr lang="en-US" dirty="0"/>
        </a:p>
      </dgm:t>
    </dgm:pt>
    <dgm:pt modelId="{8CA6C840-832D-4A5B-85F3-2C6BBFB9BC50}" type="parTrans" cxnId="{6692369C-092A-4C73-9953-9A2BCD104D17}">
      <dgm:prSet/>
      <dgm:spPr/>
      <dgm:t>
        <a:bodyPr/>
        <a:lstStyle/>
        <a:p>
          <a:endParaRPr lang="en-US"/>
        </a:p>
      </dgm:t>
    </dgm:pt>
    <dgm:pt modelId="{FC8E3846-57A3-4F37-A04A-2800702F70EF}" type="sibTrans" cxnId="{6692369C-092A-4C73-9953-9A2BCD104D17}">
      <dgm:prSet/>
      <dgm:spPr/>
      <dgm:t>
        <a:bodyPr/>
        <a:lstStyle/>
        <a:p>
          <a:endParaRPr lang="en-US"/>
        </a:p>
      </dgm:t>
    </dgm:pt>
    <dgm:pt modelId="{1C04BB1C-2EC0-41DE-A4E6-9F45AEE0263E}">
      <dgm:prSet/>
      <dgm:spPr/>
      <dgm:t>
        <a:bodyPr/>
        <a:lstStyle/>
        <a:p>
          <a:r>
            <a:rPr lang="en-CA" dirty="0"/>
            <a:t>Do not just copy and paste.</a:t>
          </a:r>
          <a:endParaRPr lang="en-US" dirty="0"/>
        </a:p>
      </dgm:t>
    </dgm:pt>
    <dgm:pt modelId="{26E205B6-F7E1-41B2-BC7D-0A6BD8946A55}" type="parTrans" cxnId="{5D9FE97C-E337-4E5D-82B7-5A32CFBF8185}">
      <dgm:prSet/>
      <dgm:spPr/>
      <dgm:t>
        <a:bodyPr/>
        <a:lstStyle/>
        <a:p>
          <a:endParaRPr lang="en-US"/>
        </a:p>
      </dgm:t>
    </dgm:pt>
    <dgm:pt modelId="{E2272331-68D6-4045-8171-57751F5FCF05}" type="sibTrans" cxnId="{5D9FE97C-E337-4E5D-82B7-5A32CFBF8185}">
      <dgm:prSet/>
      <dgm:spPr/>
      <dgm:t>
        <a:bodyPr/>
        <a:lstStyle/>
        <a:p>
          <a:endParaRPr lang="en-US"/>
        </a:p>
      </dgm:t>
    </dgm:pt>
    <dgm:pt modelId="{956D77D1-F7B8-47DB-85F8-3C0BE6CB1557}">
      <dgm:prSet/>
      <dgm:spPr/>
      <dgm:t>
        <a:bodyPr/>
        <a:lstStyle/>
        <a:p>
          <a:r>
            <a:rPr lang="en-CA" dirty="0"/>
            <a:t>Test the code you find.</a:t>
          </a:r>
          <a:endParaRPr lang="en-US" dirty="0"/>
        </a:p>
      </dgm:t>
    </dgm:pt>
    <dgm:pt modelId="{EC6A9B38-6A17-4A8A-A27D-527ACC38BF13}" type="parTrans" cxnId="{9EB22D08-2C55-4D3B-83BE-6C236AA3DB06}">
      <dgm:prSet/>
      <dgm:spPr/>
      <dgm:t>
        <a:bodyPr/>
        <a:lstStyle/>
        <a:p>
          <a:endParaRPr lang="en-US"/>
        </a:p>
      </dgm:t>
    </dgm:pt>
    <dgm:pt modelId="{89B9BE01-54A8-4249-A20A-BF8FD1C0112E}" type="sibTrans" cxnId="{9EB22D08-2C55-4D3B-83BE-6C236AA3DB06}">
      <dgm:prSet/>
      <dgm:spPr/>
      <dgm:t>
        <a:bodyPr/>
        <a:lstStyle/>
        <a:p>
          <a:endParaRPr lang="en-US"/>
        </a:p>
      </dgm:t>
    </dgm:pt>
    <dgm:pt modelId="{99A73649-ED0D-4FCF-A443-068B92506280}">
      <dgm:prSet/>
      <dgm:spPr/>
      <dgm:t>
        <a:bodyPr/>
        <a:lstStyle/>
        <a:p>
          <a:r>
            <a:rPr lang="en-CA" dirty="0"/>
            <a:t>Practice using the code.</a:t>
          </a:r>
          <a:endParaRPr lang="en-US" dirty="0"/>
        </a:p>
      </dgm:t>
    </dgm:pt>
    <dgm:pt modelId="{E4B2A773-14A8-4323-8AFD-04B8859B2068}" type="parTrans" cxnId="{5E6B0708-CB8B-46C9-9965-BD80E8D9CEF6}">
      <dgm:prSet/>
      <dgm:spPr/>
      <dgm:t>
        <a:bodyPr/>
        <a:lstStyle/>
        <a:p>
          <a:endParaRPr lang="en-US"/>
        </a:p>
      </dgm:t>
    </dgm:pt>
    <dgm:pt modelId="{7B0862F5-E881-45E1-98E8-8BD270D6138D}" type="sibTrans" cxnId="{5E6B0708-CB8B-46C9-9965-BD80E8D9CEF6}">
      <dgm:prSet/>
      <dgm:spPr/>
      <dgm:t>
        <a:bodyPr/>
        <a:lstStyle/>
        <a:p>
          <a:endParaRPr lang="en-US"/>
        </a:p>
      </dgm:t>
    </dgm:pt>
    <dgm:pt modelId="{AA07AFF4-26AE-49F0-944C-DCE71624A1F6}" type="pres">
      <dgm:prSet presAssocID="{72C98031-C512-4F0A-B689-F8D091D4F148}" presName="linear" presStyleCnt="0">
        <dgm:presLayoutVars>
          <dgm:animLvl val="lvl"/>
          <dgm:resizeHandles val="exact"/>
        </dgm:presLayoutVars>
      </dgm:prSet>
      <dgm:spPr/>
    </dgm:pt>
    <dgm:pt modelId="{95A15A0B-F47F-475F-9F4C-EEA1DA69500E}" type="pres">
      <dgm:prSet presAssocID="{1C5CBA06-F88D-4037-8F88-B9ADA8A579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3ED3834-BED3-4049-BD88-4C4F70D27149}" type="pres">
      <dgm:prSet presAssocID="{FC8E3846-57A3-4F37-A04A-2800702F70EF}" presName="spacer" presStyleCnt="0"/>
      <dgm:spPr/>
    </dgm:pt>
    <dgm:pt modelId="{0E9EADAA-4678-4DEC-8811-8B7B28E56C53}" type="pres">
      <dgm:prSet presAssocID="{1C04BB1C-2EC0-41DE-A4E6-9F45AEE026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561BFD-0A47-4ADB-A77B-03F822984C69}" type="pres">
      <dgm:prSet presAssocID="{E2272331-68D6-4045-8171-57751F5FCF05}" presName="spacer" presStyleCnt="0"/>
      <dgm:spPr/>
    </dgm:pt>
    <dgm:pt modelId="{5372FE8E-3999-485B-8B87-44AC04B447C8}" type="pres">
      <dgm:prSet presAssocID="{956D77D1-F7B8-47DB-85F8-3C0BE6CB15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A6BC582-9CFA-4DC9-BA22-33692DD6EBFF}" type="pres">
      <dgm:prSet presAssocID="{89B9BE01-54A8-4249-A20A-BF8FD1C0112E}" presName="spacer" presStyleCnt="0"/>
      <dgm:spPr/>
    </dgm:pt>
    <dgm:pt modelId="{9A57AE3D-D038-4FF3-8B98-52C1F54A1CF9}" type="pres">
      <dgm:prSet presAssocID="{99A73649-ED0D-4FCF-A443-068B9250628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6B0708-CB8B-46C9-9965-BD80E8D9CEF6}" srcId="{72C98031-C512-4F0A-B689-F8D091D4F148}" destId="{99A73649-ED0D-4FCF-A443-068B92506280}" srcOrd="3" destOrd="0" parTransId="{E4B2A773-14A8-4323-8AFD-04B8859B2068}" sibTransId="{7B0862F5-E881-45E1-98E8-8BD270D6138D}"/>
    <dgm:cxn modelId="{9EB22D08-2C55-4D3B-83BE-6C236AA3DB06}" srcId="{72C98031-C512-4F0A-B689-F8D091D4F148}" destId="{956D77D1-F7B8-47DB-85F8-3C0BE6CB1557}" srcOrd="2" destOrd="0" parTransId="{EC6A9B38-6A17-4A8A-A27D-527ACC38BF13}" sibTransId="{89B9BE01-54A8-4249-A20A-BF8FD1C0112E}"/>
    <dgm:cxn modelId="{944D3014-3D11-40D8-9641-34D0038A854C}" type="presOf" srcId="{99A73649-ED0D-4FCF-A443-068B92506280}" destId="{9A57AE3D-D038-4FF3-8B98-52C1F54A1CF9}" srcOrd="0" destOrd="0" presId="urn:microsoft.com/office/officeart/2005/8/layout/vList2"/>
    <dgm:cxn modelId="{F885F45B-5E50-4924-A730-A045EDCE7086}" type="presOf" srcId="{1C04BB1C-2EC0-41DE-A4E6-9F45AEE0263E}" destId="{0E9EADAA-4678-4DEC-8811-8B7B28E56C53}" srcOrd="0" destOrd="0" presId="urn:microsoft.com/office/officeart/2005/8/layout/vList2"/>
    <dgm:cxn modelId="{320C2176-EE14-4196-A354-60C97251C1E7}" type="presOf" srcId="{956D77D1-F7B8-47DB-85F8-3C0BE6CB1557}" destId="{5372FE8E-3999-485B-8B87-44AC04B447C8}" srcOrd="0" destOrd="0" presId="urn:microsoft.com/office/officeart/2005/8/layout/vList2"/>
    <dgm:cxn modelId="{5D9FE97C-E337-4E5D-82B7-5A32CFBF8185}" srcId="{72C98031-C512-4F0A-B689-F8D091D4F148}" destId="{1C04BB1C-2EC0-41DE-A4E6-9F45AEE0263E}" srcOrd="1" destOrd="0" parTransId="{26E205B6-F7E1-41B2-BC7D-0A6BD8946A55}" sibTransId="{E2272331-68D6-4045-8171-57751F5FCF05}"/>
    <dgm:cxn modelId="{10B17B94-8CAA-4C96-861F-CF1F599EAF34}" type="presOf" srcId="{1C5CBA06-F88D-4037-8F88-B9ADA8A579CD}" destId="{95A15A0B-F47F-475F-9F4C-EEA1DA69500E}" srcOrd="0" destOrd="0" presId="urn:microsoft.com/office/officeart/2005/8/layout/vList2"/>
    <dgm:cxn modelId="{6692369C-092A-4C73-9953-9A2BCD104D17}" srcId="{72C98031-C512-4F0A-B689-F8D091D4F148}" destId="{1C5CBA06-F88D-4037-8F88-B9ADA8A579CD}" srcOrd="0" destOrd="0" parTransId="{8CA6C840-832D-4A5B-85F3-2C6BBFB9BC50}" sibTransId="{FC8E3846-57A3-4F37-A04A-2800702F70EF}"/>
    <dgm:cxn modelId="{6E39EEEF-F080-447A-8291-C3C2245EC088}" type="presOf" srcId="{72C98031-C512-4F0A-B689-F8D091D4F148}" destId="{AA07AFF4-26AE-49F0-944C-DCE71624A1F6}" srcOrd="0" destOrd="0" presId="urn:microsoft.com/office/officeart/2005/8/layout/vList2"/>
    <dgm:cxn modelId="{D4C27F15-F661-4825-B51A-6669F81155F3}" type="presParOf" srcId="{AA07AFF4-26AE-49F0-944C-DCE71624A1F6}" destId="{95A15A0B-F47F-475F-9F4C-EEA1DA69500E}" srcOrd="0" destOrd="0" presId="urn:microsoft.com/office/officeart/2005/8/layout/vList2"/>
    <dgm:cxn modelId="{20D106CC-4D97-4318-9478-851FDA958677}" type="presParOf" srcId="{AA07AFF4-26AE-49F0-944C-DCE71624A1F6}" destId="{D3ED3834-BED3-4049-BD88-4C4F70D27149}" srcOrd="1" destOrd="0" presId="urn:microsoft.com/office/officeart/2005/8/layout/vList2"/>
    <dgm:cxn modelId="{C1017F16-78E6-4DA2-B840-E1E91BE0E33D}" type="presParOf" srcId="{AA07AFF4-26AE-49F0-944C-DCE71624A1F6}" destId="{0E9EADAA-4678-4DEC-8811-8B7B28E56C53}" srcOrd="2" destOrd="0" presId="urn:microsoft.com/office/officeart/2005/8/layout/vList2"/>
    <dgm:cxn modelId="{9F5C2B96-BFE8-43CA-9AC6-427E91CA633F}" type="presParOf" srcId="{AA07AFF4-26AE-49F0-944C-DCE71624A1F6}" destId="{09561BFD-0A47-4ADB-A77B-03F822984C69}" srcOrd="3" destOrd="0" presId="urn:microsoft.com/office/officeart/2005/8/layout/vList2"/>
    <dgm:cxn modelId="{F855B833-2C74-4C02-AC4F-95CA32493598}" type="presParOf" srcId="{AA07AFF4-26AE-49F0-944C-DCE71624A1F6}" destId="{5372FE8E-3999-485B-8B87-44AC04B447C8}" srcOrd="4" destOrd="0" presId="urn:microsoft.com/office/officeart/2005/8/layout/vList2"/>
    <dgm:cxn modelId="{D7CC8480-C304-40A3-96A5-1FBC6CE86DBE}" type="presParOf" srcId="{AA07AFF4-26AE-49F0-944C-DCE71624A1F6}" destId="{FA6BC582-9CFA-4DC9-BA22-33692DD6EBFF}" srcOrd="5" destOrd="0" presId="urn:microsoft.com/office/officeart/2005/8/layout/vList2"/>
    <dgm:cxn modelId="{81977F8D-1AD9-4E72-A144-D9E8A31E68FE}" type="presParOf" srcId="{AA07AFF4-26AE-49F0-944C-DCE71624A1F6}" destId="{9A57AE3D-D038-4FF3-8B98-52C1F54A1C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B796B4-9E83-43DB-A23C-53462152F90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15EF248-8033-4E40-A57B-8416CBAAC5E4}">
      <dgm:prSet custT="1"/>
      <dgm:spPr/>
      <dgm:t>
        <a:bodyPr/>
        <a:lstStyle/>
        <a:p>
          <a:r>
            <a:rPr lang="en-CA" sz="2400" dirty="0"/>
            <a:t>Read a story of a young dev who was teamed with a luminary at a hackathon.</a:t>
          </a:r>
          <a:endParaRPr lang="en-US" sz="2400" dirty="0"/>
        </a:p>
      </dgm:t>
    </dgm:pt>
    <dgm:pt modelId="{0D604A59-7994-4F36-954D-8E43A94365C6}" type="parTrans" cxnId="{042F7470-6E31-4AC3-A823-FF5750B62162}">
      <dgm:prSet/>
      <dgm:spPr/>
      <dgm:t>
        <a:bodyPr/>
        <a:lstStyle/>
        <a:p>
          <a:endParaRPr lang="en-US" sz="2400"/>
        </a:p>
      </dgm:t>
    </dgm:pt>
    <dgm:pt modelId="{D61D3FEA-7BC8-49AC-A98B-B6F073F1534F}" type="sibTrans" cxnId="{042F7470-6E31-4AC3-A823-FF5750B62162}">
      <dgm:prSet/>
      <dgm:spPr/>
      <dgm:t>
        <a:bodyPr/>
        <a:lstStyle/>
        <a:p>
          <a:endParaRPr lang="en-US" sz="2400"/>
        </a:p>
      </dgm:t>
    </dgm:pt>
    <dgm:pt modelId="{1E4B2790-D973-4399-B4A8-568DD729E2B3}">
      <dgm:prSet custT="1"/>
      <dgm:spPr/>
      <dgm:t>
        <a:bodyPr/>
        <a:lstStyle/>
        <a:p>
          <a:r>
            <a:rPr lang="en-CA" sz="2400" dirty="0"/>
            <a:t>The luminary made one point clear, the program needed to fulfill the requirements.</a:t>
          </a:r>
          <a:endParaRPr lang="en-US" sz="2400" dirty="0"/>
        </a:p>
      </dgm:t>
    </dgm:pt>
    <dgm:pt modelId="{DEFDD702-FF49-41F5-B9CE-4B42A68A9B2B}" type="parTrans" cxnId="{D0233AF0-979C-4671-8AD1-A277E6200ACB}">
      <dgm:prSet/>
      <dgm:spPr/>
      <dgm:t>
        <a:bodyPr/>
        <a:lstStyle/>
        <a:p>
          <a:endParaRPr lang="en-US" sz="2400"/>
        </a:p>
      </dgm:t>
    </dgm:pt>
    <dgm:pt modelId="{7F4AE68C-3452-4AC7-A9BD-713BD73B06E4}" type="sibTrans" cxnId="{D0233AF0-979C-4671-8AD1-A277E6200ACB}">
      <dgm:prSet/>
      <dgm:spPr/>
      <dgm:t>
        <a:bodyPr/>
        <a:lstStyle/>
        <a:p>
          <a:endParaRPr lang="en-US" sz="2400"/>
        </a:p>
      </dgm:t>
    </dgm:pt>
    <dgm:pt modelId="{868693D6-600C-40F3-96EC-959EB9519531}">
      <dgm:prSet custT="1"/>
      <dgm:spPr/>
      <dgm:t>
        <a:bodyPr/>
        <a:lstStyle/>
        <a:p>
          <a:r>
            <a:rPr lang="en-CA" sz="2400" dirty="0"/>
            <a:t>There was no time to worry about code quality, it just had to work.</a:t>
          </a:r>
          <a:endParaRPr lang="en-US" sz="2400" dirty="0"/>
        </a:p>
      </dgm:t>
    </dgm:pt>
    <dgm:pt modelId="{AD40EC6B-0F7F-4CCF-8A97-1AD57A1DA9D6}" type="parTrans" cxnId="{5DCC3DFA-8CA6-453F-9E8C-BE8FFA3A2748}">
      <dgm:prSet/>
      <dgm:spPr/>
      <dgm:t>
        <a:bodyPr/>
        <a:lstStyle/>
        <a:p>
          <a:endParaRPr lang="en-US" sz="2400"/>
        </a:p>
      </dgm:t>
    </dgm:pt>
    <dgm:pt modelId="{0524DF88-997C-4561-949E-EA2EAC8C5D6B}" type="sibTrans" cxnId="{5DCC3DFA-8CA6-453F-9E8C-BE8FFA3A2748}">
      <dgm:prSet/>
      <dgm:spPr/>
      <dgm:t>
        <a:bodyPr/>
        <a:lstStyle/>
        <a:p>
          <a:endParaRPr lang="en-US" sz="2400"/>
        </a:p>
      </dgm:t>
    </dgm:pt>
    <dgm:pt modelId="{735D6278-62D6-49A9-A977-570FCBF3A094}">
      <dgm:prSet custT="1"/>
      <dgm:spPr/>
      <dgm:t>
        <a:bodyPr/>
        <a:lstStyle/>
        <a:p>
          <a:r>
            <a:rPr lang="en-CA" sz="2400" dirty="0"/>
            <a:t>If they were lucky to finish early only then could the code be reviewed.</a:t>
          </a:r>
          <a:endParaRPr lang="en-US" sz="2400" dirty="0"/>
        </a:p>
      </dgm:t>
    </dgm:pt>
    <dgm:pt modelId="{FA195165-433D-4B97-9F81-D7C30908DB90}" type="parTrans" cxnId="{89CAB5A4-2BB5-4A16-81DF-EF63AEF29C08}">
      <dgm:prSet/>
      <dgm:spPr/>
      <dgm:t>
        <a:bodyPr/>
        <a:lstStyle/>
        <a:p>
          <a:endParaRPr lang="en-US" sz="2400"/>
        </a:p>
      </dgm:t>
    </dgm:pt>
    <dgm:pt modelId="{53701F9B-344E-461E-A950-8619F4448E57}" type="sibTrans" cxnId="{89CAB5A4-2BB5-4A16-81DF-EF63AEF29C08}">
      <dgm:prSet/>
      <dgm:spPr/>
      <dgm:t>
        <a:bodyPr/>
        <a:lstStyle/>
        <a:p>
          <a:endParaRPr lang="en-US" sz="2400"/>
        </a:p>
      </dgm:t>
    </dgm:pt>
    <dgm:pt modelId="{551F22BB-FF93-4D70-A1BD-C13807ECE122}">
      <dgm:prSet custT="1"/>
      <dgm:spPr/>
      <dgm:t>
        <a:bodyPr/>
        <a:lstStyle/>
        <a:p>
          <a:r>
            <a:rPr lang="en-CA" sz="2400" dirty="0"/>
            <a:t>I disagree with this approach even though I have great respect for this luminary.</a:t>
          </a:r>
          <a:endParaRPr lang="en-US" sz="2400" dirty="0"/>
        </a:p>
      </dgm:t>
    </dgm:pt>
    <dgm:pt modelId="{0CC4D3DC-73EE-4ED5-A52A-7D62E5B20363}" type="parTrans" cxnId="{B866E0CC-A44D-4A09-93B4-08B8BFE12F50}">
      <dgm:prSet/>
      <dgm:spPr/>
      <dgm:t>
        <a:bodyPr/>
        <a:lstStyle/>
        <a:p>
          <a:endParaRPr lang="en-US" sz="2400"/>
        </a:p>
      </dgm:t>
    </dgm:pt>
    <dgm:pt modelId="{23EAA92A-1BAB-4257-8717-DB0021823BC6}" type="sibTrans" cxnId="{B866E0CC-A44D-4A09-93B4-08B8BFE12F50}">
      <dgm:prSet/>
      <dgm:spPr/>
      <dgm:t>
        <a:bodyPr/>
        <a:lstStyle/>
        <a:p>
          <a:endParaRPr lang="en-US" sz="2400"/>
        </a:p>
      </dgm:t>
    </dgm:pt>
    <dgm:pt modelId="{AD1E8F5A-9255-4160-93C1-BC40546B7F00}" type="pres">
      <dgm:prSet presAssocID="{DBB796B4-9E83-43DB-A23C-53462152F904}" presName="linear" presStyleCnt="0">
        <dgm:presLayoutVars>
          <dgm:animLvl val="lvl"/>
          <dgm:resizeHandles val="exact"/>
        </dgm:presLayoutVars>
      </dgm:prSet>
      <dgm:spPr/>
    </dgm:pt>
    <dgm:pt modelId="{261A4CC8-D2FE-4EB3-A583-D97C16110C1A}" type="pres">
      <dgm:prSet presAssocID="{615EF248-8033-4E40-A57B-8416CBAAC5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D29EA60-61AB-4D50-B892-50C3EABECDD5}" type="pres">
      <dgm:prSet presAssocID="{D61D3FEA-7BC8-49AC-A98B-B6F073F1534F}" presName="spacer" presStyleCnt="0"/>
      <dgm:spPr/>
    </dgm:pt>
    <dgm:pt modelId="{28C03940-C2C3-4123-9F6B-7316EE227766}" type="pres">
      <dgm:prSet presAssocID="{1E4B2790-D973-4399-B4A8-568DD729E2B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05231E5-FAAC-4036-80EB-562A156B273F}" type="pres">
      <dgm:prSet presAssocID="{7F4AE68C-3452-4AC7-A9BD-713BD73B06E4}" presName="spacer" presStyleCnt="0"/>
      <dgm:spPr/>
    </dgm:pt>
    <dgm:pt modelId="{EC70DA09-762D-4DFE-BBD9-AB38BA3F6300}" type="pres">
      <dgm:prSet presAssocID="{868693D6-600C-40F3-96EC-959EB951953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B612AE2-E7AF-4CA2-BB77-EA9B2A60AC1C}" type="pres">
      <dgm:prSet presAssocID="{0524DF88-997C-4561-949E-EA2EAC8C5D6B}" presName="spacer" presStyleCnt="0"/>
      <dgm:spPr/>
    </dgm:pt>
    <dgm:pt modelId="{99802483-1CBE-420C-8CD3-34D1CF21E62D}" type="pres">
      <dgm:prSet presAssocID="{735D6278-62D6-49A9-A977-570FCBF3A09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AC1D10A-836B-4B27-9B5F-60DD86263889}" type="pres">
      <dgm:prSet presAssocID="{53701F9B-344E-461E-A950-8619F4448E57}" presName="spacer" presStyleCnt="0"/>
      <dgm:spPr/>
    </dgm:pt>
    <dgm:pt modelId="{79D3619B-F5FA-4FAA-A768-1E0823870591}" type="pres">
      <dgm:prSet presAssocID="{551F22BB-FF93-4D70-A1BD-C13807ECE12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67B1C15-395B-4E8F-A44F-187563AB1DDF}" type="presOf" srcId="{1E4B2790-D973-4399-B4A8-568DD729E2B3}" destId="{28C03940-C2C3-4123-9F6B-7316EE227766}" srcOrd="0" destOrd="0" presId="urn:microsoft.com/office/officeart/2005/8/layout/vList2"/>
    <dgm:cxn modelId="{042F7470-6E31-4AC3-A823-FF5750B62162}" srcId="{DBB796B4-9E83-43DB-A23C-53462152F904}" destId="{615EF248-8033-4E40-A57B-8416CBAAC5E4}" srcOrd="0" destOrd="0" parTransId="{0D604A59-7994-4F36-954D-8E43A94365C6}" sibTransId="{D61D3FEA-7BC8-49AC-A98B-B6F073F1534F}"/>
    <dgm:cxn modelId="{1FC4E788-9317-48D2-B111-9A606628F922}" type="presOf" srcId="{868693D6-600C-40F3-96EC-959EB9519531}" destId="{EC70DA09-762D-4DFE-BBD9-AB38BA3F6300}" srcOrd="0" destOrd="0" presId="urn:microsoft.com/office/officeart/2005/8/layout/vList2"/>
    <dgm:cxn modelId="{89CAB5A4-2BB5-4A16-81DF-EF63AEF29C08}" srcId="{DBB796B4-9E83-43DB-A23C-53462152F904}" destId="{735D6278-62D6-49A9-A977-570FCBF3A094}" srcOrd="3" destOrd="0" parTransId="{FA195165-433D-4B97-9F81-D7C30908DB90}" sibTransId="{53701F9B-344E-461E-A950-8619F4448E57}"/>
    <dgm:cxn modelId="{E2B2F3A7-D87D-4E6D-927E-53553D35CBA5}" type="presOf" srcId="{615EF248-8033-4E40-A57B-8416CBAAC5E4}" destId="{261A4CC8-D2FE-4EB3-A583-D97C16110C1A}" srcOrd="0" destOrd="0" presId="urn:microsoft.com/office/officeart/2005/8/layout/vList2"/>
    <dgm:cxn modelId="{1B9BB9B8-3FC8-44ED-AC6D-E3792F706BD0}" type="presOf" srcId="{551F22BB-FF93-4D70-A1BD-C13807ECE122}" destId="{79D3619B-F5FA-4FAA-A768-1E0823870591}" srcOrd="0" destOrd="0" presId="urn:microsoft.com/office/officeart/2005/8/layout/vList2"/>
    <dgm:cxn modelId="{B971A4C9-7FB0-4477-A2F4-BC0EFFFF2A74}" type="presOf" srcId="{735D6278-62D6-49A9-A977-570FCBF3A094}" destId="{99802483-1CBE-420C-8CD3-34D1CF21E62D}" srcOrd="0" destOrd="0" presId="urn:microsoft.com/office/officeart/2005/8/layout/vList2"/>
    <dgm:cxn modelId="{B866E0CC-A44D-4A09-93B4-08B8BFE12F50}" srcId="{DBB796B4-9E83-43DB-A23C-53462152F904}" destId="{551F22BB-FF93-4D70-A1BD-C13807ECE122}" srcOrd="4" destOrd="0" parTransId="{0CC4D3DC-73EE-4ED5-A52A-7D62E5B20363}" sibTransId="{23EAA92A-1BAB-4257-8717-DB0021823BC6}"/>
    <dgm:cxn modelId="{D61A3BD4-E21D-4A83-A66C-4E1B0B66D17D}" type="presOf" srcId="{DBB796B4-9E83-43DB-A23C-53462152F904}" destId="{AD1E8F5A-9255-4160-93C1-BC40546B7F00}" srcOrd="0" destOrd="0" presId="urn:microsoft.com/office/officeart/2005/8/layout/vList2"/>
    <dgm:cxn modelId="{D0233AF0-979C-4671-8AD1-A277E6200ACB}" srcId="{DBB796B4-9E83-43DB-A23C-53462152F904}" destId="{1E4B2790-D973-4399-B4A8-568DD729E2B3}" srcOrd="1" destOrd="0" parTransId="{DEFDD702-FF49-41F5-B9CE-4B42A68A9B2B}" sibTransId="{7F4AE68C-3452-4AC7-A9BD-713BD73B06E4}"/>
    <dgm:cxn modelId="{5DCC3DFA-8CA6-453F-9E8C-BE8FFA3A2748}" srcId="{DBB796B4-9E83-43DB-A23C-53462152F904}" destId="{868693D6-600C-40F3-96EC-959EB9519531}" srcOrd="2" destOrd="0" parTransId="{AD40EC6B-0F7F-4CCF-8A97-1AD57A1DA9D6}" sibTransId="{0524DF88-997C-4561-949E-EA2EAC8C5D6B}"/>
    <dgm:cxn modelId="{5BE70E26-A742-4552-9094-7FE690862820}" type="presParOf" srcId="{AD1E8F5A-9255-4160-93C1-BC40546B7F00}" destId="{261A4CC8-D2FE-4EB3-A583-D97C16110C1A}" srcOrd="0" destOrd="0" presId="urn:microsoft.com/office/officeart/2005/8/layout/vList2"/>
    <dgm:cxn modelId="{7A1965B7-5A8C-41EB-992E-3FD1DADE17BE}" type="presParOf" srcId="{AD1E8F5A-9255-4160-93C1-BC40546B7F00}" destId="{7D29EA60-61AB-4D50-B892-50C3EABECDD5}" srcOrd="1" destOrd="0" presId="urn:microsoft.com/office/officeart/2005/8/layout/vList2"/>
    <dgm:cxn modelId="{0AE60362-68CD-49DB-80D0-1171EA60C99E}" type="presParOf" srcId="{AD1E8F5A-9255-4160-93C1-BC40546B7F00}" destId="{28C03940-C2C3-4123-9F6B-7316EE227766}" srcOrd="2" destOrd="0" presId="urn:microsoft.com/office/officeart/2005/8/layout/vList2"/>
    <dgm:cxn modelId="{38993605-265C-451D-B6B7-045F3CDEEF75}" type="presParOf" srcId="{AD1E8F5A-9255-4160-93C1-BC40546B7F00}" destId="{F05231E5-FAAC-4036-80EB-562A156B273F}" srcOrd="3" destOrd="0" presId="urn:microsoft.com/office/officeart/2005/8/layout/vList2"/>
    <dgm:cxn modelId="{F17B5503-E386-4126-AF32-51340166F342}" type="presParOf" srcId="{AD1E8F5A-9255-4160-93C1-BC40546B7F00}" destId="{EC70DA09-762D-4DFE-BBD9-AB38BA3F6300}" srcOrd="4" destOrd="0" presId="urn:microsoft.com/office/officeart/2005/8/layout/vList2"/>
    <dgm:cxn modelId="{8E075A15-CB70-4F54-B71A-8F5D7894C6FB}" type="presParOf" srcId="{AD1E8F5A-9255-4160-93C1-BC40546B7F00}" destId="{2B612AE2-E7AF-4CA2-BB77-EA9B2A60AC1C}" srcOrd="5" destOrd="0" presId="urn:microsoft.com/office/officeart/2005/8/layout/vList2"/>
    <dgm:cxn modelId="{1919BF6D-C5C6-415A-851F-D15E923492AE}" type="presParOf" srcId="{AD1E8F5A-9255-4160-93C1-BC40546B7F00}" destId="{99802483-1CBE-420C-8CD3-34D1CF21E62D}" srcOrd="6" destOrd="0" presId="urn:microsoft.com/office/officeart/2005/8/layout/vList2"/>
    <dgm:cxn modelId="{44B3B027-CFEF-4E2F-9E79-40062912A797}" type="presParOf" srcId="{AD1E8F5A-9255-4160-93C1-BC40546B7F00}" destId="{7AC1D10A-836B-4B27-9B5F-60DD86263889}" srcOrd="7" destOrd="0" presId="urn:microsoft.com/office/officeart/2005/8/layout/vList2"/>
    <dgm:cxn modelId="{5FAAD347-F3B4-45BA-AB2B-11F0213E2889}" type="presParOf" srcId="{AD1E8F5A-9255-4160-93C1-BC40546B7F00}" destId="{79D3619B-F5FA-4FAA-A768-1E082387059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D6FA73-1581-452B-A9C7-C24C5097206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F6C9C3-12A7-4AA4-B341-333746867F99}">
      <dgm:prSet/>
      <dgm:spPr/>
      <dgm:t>
        <a:bodyPr/>
        <a:lstStyle/>
        <a:p>
          <a:r>
            <a:rPr lang="en-CA" dirty="0"/>
            <a:t>Good code quality needs minimal refactoring.</a:t>
          </a:r>
          <a:endParaRPr lang="en-US" dirty="0"/>
        </a:p>
      </dgm:t>
    </dgm:pt>
    <dgm:pt modelId="{DAEF68F7-CF66-460C-8110-2EC009790FD1}" type="parTrans" cxnId="{3167E940-4C62-4B4C-BBFA-18568386D9B0}">
      <dgm:prSet/>
      <dgm:spPr/>
      <dgm:t>
        <a:bodyPr/>
        <a:lstStyle/>
        <a:p>
          <a:endParaRPr lang="en-US"/>
        </a:p>
      </dgm:t>
    </dgm:pt>
    <dgm:pt modelId="{317070B7-9ACD-4322-A59D-30A6A88C96CA}" type="sibTrans" cxnId="{3167E940-4C62-4B4C-BBFA-18568386D9B0}">
      <dgm:prSet/>
      <dgm:spPr/>
      <dgm:t>
        <a:bodyPr/>
        <a:lstStyle/>
        <a:p>
          <a:endParaRPr lang="en-US"/>
        </a:p>
      </dgm:t>
    </dgm:pt>
    <dgm:pt modelId="{5BFEC487-1503-4DA4-BEF5-9F8F8CA48DAA}">
      <dgm:prSet/>
      <dgm:spPr/>
      <dgm:t>
        <a:bodyPr/>
        <a:lstStyle/>
        <a:p>
          <a:r>
            <a:rPr lang="en-CA" dirty="0"/>
            <a:t>Poor code quality is resistant to refactoring.</a:t>
          </a:r>
          <a:endParaRPr lang="en-US" dirty="0"/>
        </a:p>
      </dgm:t>
    </dgm:pt>
    <dgm:pt modelId="{C0B94179-D9DF-4068-A21E-4AE76081C899}" type="parTrans" cxnId="{2A8773DF-7245-495C-BDBE-04E155E80FA8}">
      <dgm:prSet/>
      <dgm:spPr/>
      <dgm:t>
        <a:bodyPr/>
        <a:lstStyle/>
        <a:p>
          <a:endParaRPr lang="en-US"/>
        </a:p>
      </dgm:t>
    </dgm:pt>
    <dgm:pt modelId="{D683E0EE-C379-4AE9-B4F7-080C1D2D4827}" type="sibTrans" cxnId="{2A8773DF-7245-495C-BDBE-04E155E80FA8}">
      <dgm:prSet/>
      <dgm:spPr/>
      <dgm:t>
        <a:bodyPr/>
        <a:lstStyle/>
        <a:p>
          <a:endParaRPr lang="en-US"/>
        </a:p>
      </dgm:t>
    </dgm:pt>
    <dgm:pt modelId="{B595E0E5-9300-4592-8D83-F1B30FC635CD}">
      <dgm:prSet/>
      <dgm:spPr/>
      <dgm:t>
        <a:bodyPr/>
        <a:lstStyle/>
        <a:p>
          <a:r>
            <a:rPr lang="en-CA"/>
            <a:t>Has this happened to you?</a:t>
          </a:r>
          <a:endParaRPr lang="en-US"/>
        </a:p>
      </dgm:t>
    </dgm:pt>
    <dgm:pt modelId="{25181382-E288-46C1-AFFD-B868C3FC881D}" type="parTrans" cxnId="{83649011-AB95-46E2-AF44-D226376D7EC1}">
      <dgm:prSet/>
      <dgm:spPr/>
      <dgm:t>
        <a:bodyPr/>
        <a:lstStyle/>
        <a:p>
          <a:endParaRPr lang="en-US"/>
        </a:p>
      </dgm:t>
    </dgm:pt>
    <dgm:pt modelId="{88EA9821-D517-434F-B238-114A658CEDC8}" type="sibTrans" cxnId="{83649011-AB95-46E2-AF44-D226376D7EC1}">
      <dgm:prSet/>
      <dgm:spPr/>
      <dgm:t>
        <a:bodyPr/>
        <a:lstStyle/>
        <a:p>
          <a:endParaRPr lang="en-US"/>
        </a:p>
      </dgm:t>
    </dgm:pt>
    <dgm:pt modelId="{99EB4071-AAC5-42CE-879B-82FDD7E281B7}">
      <dgm:prSet/>
      <dgm:spPr/>
      <dgm:t>
        <a:bodyPr/>
        <a:lstStyle/>
        <a:p>
          <a:r>
            <a:rPr lang="en-CA" b="1" dirty="0"/>
            <a:t>You</a:t>
          </a:r>
          <a:r>
            <a:rPr lang="en-CA" dirty="0"/>
            <a:t>: </a:t>
          </a:r>
          <a:r>
            <a:rPr lang="en-CA" i="1" dirty="0"/>
            <a:t>The proof of concept code is giving us the right answers.</a:t>
          </a:r>
          <a:endParaRPr lang="en-US" dirty="0"/>
        </a:p>
      </dgm:t>
    </dgm:pt>
    <dgm:pt modelId="{7D071FEF-E78C-49EC-8DF6-7FB2C5A378A6}" type="parTrans" cxnId="{8D6B0ECE-F01F-4C59-AA9E-9B773F52DDB5}">
      <dgm:prSet/>
      <dgm:spPr/>
      <dgm:t>
        <a:bodyPr/>
        <a:lstStyle/>
        <a:p>
          <a:endParaRPr lang="en-US"/>
        </a:p>
      </dgm:t>
    </dgm:pt>
    <dgm:pt modelId="{BFE2CF77-C575-4B57-B85C-C49715D96325}" type="sibTrans" cxnId="{8D6B0ECE-F01F-4C59-AA9E-9B773F52DDB5}">
      <dgm:prSet/>
      <dgm:spPr/>
      <dgm:t>
        <a:bodyPr/>
        <a:lstStyle/>
        <a:p>
          <a:endParaRPr lang="en-US"/>
        </a:p>
      </dgm:t>
    </dgm:pt>
    <dgm:pt modelId="{2A4C220B-6D42-445E-95B5-C977D3DF65DC}">
      <dgm:prSet/>
      <dgm:spPr/>
      <dgm:t>
        <a:bodyPr/>
        <a:lstStyle/>
        <a:p>
          <a:r>
            <a:rPr lang="en-CA" b="1" dirty="0"/>
            <a:t>Manager</a:t>
          </a:r>
          <a:r>
            <a:rPr lang="en-CA" dirty="0"/>
            <a:t>: </a:t>
          </a:r>
          <a:r>
            <a:rPr lang="en-CA" i="1" dirty="0"/>
            <a:t>Great, push it to QA and then I’ll assign you your next task.</a:t>
          </a:r>
          <a:endParaRPr lang="en-US" dirty="0"/>
        </a:p>
      </dgm:t>
    </dgm:pt>
    <dgm:pt modelId="{8F6FD1F9-8CB4-4D52-B415-E22A07C3D21A}" type="parTrans" cxnId="{0F663CC4-FB66-41E5-BF7D-8ADF0FC8BD6A}">
      <dgm:prSet/>
      <dgm:spPr/>
      <dgm:t>
        <a:bodyPr/>
        <a:lstStyle/>
        <a:p>
          <a:endParaRPr lang="en-US"/>
        </a:p>
      </dgm:t>
    </dgm:pt>
    <dgm:pt modelId="{5600FA24-022E-4549-83B2-CAFDCCBAD57C}" type="sibTrans" cxnId="{0F663CC4-FB66-41E5-BF7D-8ADF0FC8BD6A}">
      <dgm:prSet/>
      <dgm:spPr/>
      <dgm:t>
        <a:bodyPr/>
        <a:lstStyle/>
        <a:p>
          <a:endParaRPr lang="en-US"/>
        </a:p>
      </dgm:t>
    </dgm:pt>
    <dgm:pt modelId="{308CF2B6-D6EB-4B07-9E18-6B955C21FB64}">
      <dgm:prSet/>
      <dgm:spPr/>
      <dgm:t>
        <a:bodyPr/>
        <a:lstStyle/>
        <a:p>
          <a:r>
            <a:rPr lang="en-CA" b="1" dirty="0"/>
            <a:t>You</a:t>
          </a:r>
          <a:r>
            <a:rPr lang="en-CA" dirty="0"/>
            <a:t>: </a:t>
          </a:r>
          <a:r>
            <a:rPr lang="en-CA" i="1" dirty="0"/>
            <a:t>The code now needs to be refactored so that we can properly maintain it and have someone other than me work with it.</a:t>
          </a:r>
          <a:endParaRPr lang="en-US" dirty="0"/>
        </a:p>
      </dgm:t>
    </dgm:pt>
    <dgm:pt modelId="{3E78719E-DF12-48B5-88D0-B0243E05B9DC}" type="parTrans" cxnId="{86EA8035-BBAA-4302-863D-416C27C2CEAE}">
      <dgm:prSet/>
      <dgm:spPr/>
      <dgm:t>
        <a:bodyPr/>
        <a:lstStyle/>
        <a:p>
          <a:endParaRPr lang="en-US"/>
        </a:p>
      </dgm:t>
    </dgm:pt>
    <dgm:pt modelId="{945A56DE-E5EC-4098-B06E-3144C1E3331B}" type="sibTrans" cxnId="{86EA8035-BBAA-4302-863D-416C27C2CEAE}">
      <dgm:prSet/>
      <dgm:spPr/>
      <dgm:t>
        <a:bodyPr/>
        <a:lstStyle/>
        <a:p>
          <a:endParaRPr lang="en-US"/>
        </a:p>
      </dgm:t>
    </dgm:pt>
    <dgm:pt modelId="{4C306ED2-D5ED-40FC-8C96-A83483D1E694}">
      <dgm:prSet/>
      <dgm:spPr/>
      <dgm:t>
        <a:bodyPr/>
        <a:lstStyle/>
        <a:p>
          <a:r>
            <a:rPr lang="en-CA" b="1" dirty="0"/>
            <a:t>Manager</a:t>
          </a:r>
          <a:r>
            <a:rPr lang="en-CA" dirty="0"/>
            <a:t>: </a:t>
          </a:r>
          <a:r>
            <a:rPr lang="en-CA" i="1" dirty="0"/>
            <a:t>The budget/company policy/my incompetence does not support refactoring code that works.</a:t>
          </a:r>
          <a:endParaRPr lang="en-US" dirty="0"/>
        </a:p>
      </dgm:t>
    </dgm:pt>
    <dgm:pt modelId="{638FDCA4-004C-4257-86E1-DADA3E911544}" type="parTrans" cxnId="{D38135B7-2A51-4A61-90B2-C786B68E9548}">
      <dgm:prSet/>
      <dgm:spPr/>
      <dgm:t>
        <a:bodyPr/>
        <a:lstStyle/>
        <a:p>
          <a:endParaRPr lang="en-US"/>
        </a:p>
      </dgm:t>
    </dgm:pt>
    <dgm:pt modelId="{7E09C300-BEFE-40CE-A76F-5781043E682B}" type="sibTrans" cxnId="{D38135B7-2A51-4A61-90B2-C786B68E9548}">
      <dgm:prSet/>
      <dgm:spPr/>
      <dgm:t>
        <a:bodyPr/>
        <a:lstStyle/>
        <a:p>
          <a:endParaRPr lang="en-US"/>
        </a:p>
      </dgm:t>
    </dgm:pt>
    <dgm:pt modelId="{67556B92-5C57-4553-A280-94BE1DCE98EC}">
      <dgm:prSet/>
      <dgm:spPr/>
      <dgm:t>
        <a:bodyPr/>
        <a:lstStyle/>
        <a:p>
          <a:r>
            <a:rPr lang="en-CA" b="1"/>
            <a:t>You</a:t>
          </a:r>
          <a:r>
            <a:rPr lang="en-CA" i="1"/>
            <a:t>: Not again!</a:t>
          </a:r>
          <a:endParaRPr lang="en-US"/>
        </a:p>
      </dgm:t>
    </dgm:pt>
    <dgm:pt modelId="{4B533EE3-68B4-4464-92DB-CE004EDCF1DD}" type="parTrans" cxnId="{974A0ECB-58D3-43F1-B073-F2F160A76388}">
      <dgm:prSet/>
      <dgm:spPr/>
      <dgm:t>
        <a:bodyPr/>
        <a:lstStyle/>
        <a:p>
          <a:endParaRPr lang="en-US"/>
        </a:p>
      </dgm:t>
    </dgm:pt>
    <dgm:pt modelId="{8834CC79-7AD5-4B4B-AE5D-907E8147D6DB}" type="sibTrans" cxnId="{974A0ECB-58D3-43F1-B073-F2F160A76388}">
      <dgm:prSet/>
      <dgm:spPr/>
      <dgm:t>
        <a:bodyPr/>
        <a:lstStyle/>
        <a:p>
          <a:endParaRPr lang="en-US"/>
        </a:p>
      </dgm:t>
    </dgm:pt>
    <dgm:pt modelId="{A9FF6CEB-CEB7-4E85-AE09-8A43E7DEF3A1}" type="pres">
      <dgm:prSet presAssocID="{EBD6FA73-1581-452B-A9C7-C24C50972067}" presName="linear" presStyleCnt="0">
        <dgm:presLayoutVars>
          <dgm:animLvl val="lvl"/>
          <dgm:resizeHandles val="exact"/>
        </dgm:presLayoutVars>
      </dgm:prSet>
      <dgm:spPr/>
    </dgm:pt>
    <dgm:pt modelId="{94E2DAC1-E053-482E-85E0-98EDB96E197B}" type="pres">
      <dgm:prSet presAssocID="{93F6C9C3-12A7-4AA4-B341-333746867F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55C03B0-783C-4584-88D7-6A73A5E0E581}" type="pres">
      <dgm:prSet presAssocID="{317070B7-9ACD-4322-A59D-30A6A88C96CA}" presName="spacer" presStyleCnt="0"/>
      <dgm:spPr/>
    </dgm:pt>
    <dgm:pt modelId="{634C0B77-2400-4830-96A1-FA0E6B756A19}" type="pres">
      <dgm:prSet presAssocID="{5BFEC487-1503-4DA4-BEF5-9F8F8CA48DA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9337B0-935A-415E-87DA-B9F6EE0FBF41}" type="pres">
      <dgm:prSet presAssocID="{D683E0EE-C379-4AE9-B4F7-080C1D2D4827}" presName="spacer" presStyleCnt="0"/>
      <dgm:spPr/>
    </dgm:pt>
    <dgm:pt modelId="{B04A9FD0-7F90-468D-A29A-FFC853D2D1D5}" type="pres">
      <dgm:prSet presAssocID="{B595E0E5-9300-4592-8D83-F1B30FC635C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3AA595-5A20-405A-B8E5-0C12B085A3A2}" type="pres">
      <dgm:prSet presAssocID="{B595E0E5-9300-4592-8D83-F1B30FC635C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0331C0F-2F1F-4504-BA83-12ABA227BFB5}" type="presOf" srcId="{EBD6FA73-1581-452B-A9C7-C24C50972067}" destId="{A9FF6CEB-CEB7-4E85-AE09-8A43E7DEF3A1}" srcOrd="0" destOrd="0" presId="urn:microsoft.com/office/officeart/2005/8/layout/vList2"/>
    <dgm:cxn modelId="{83649011-AB95-46E2-AF44-D226376D7EC1}" srcId="{EBD6FA73-1581-452B-A9C7-C24C50972067}" destId="{B595E0E5-9300-4592-8D83-F1B30FC635CD}" srcOrd="2" destOrd="0" parTransId="{25181382-E288-46C1-AFFD-B868C3FC881D}" sibTransId="{88EA9821-D517-434F-B238-114A658CEDC8}"/>
    <dgm:cxn modelId="{1C351534-EB2B-45A9-A8BC-19A5ADC0946B}" type="presOf" srcId="{B595E0E5-9300-4592-8D83-F1B30FC635CD}" destId="{B04A9FD0-7F90-468D-A29A-FFC853D2D1D5}" srcOrd="0" destOrd="0" presId="urn:microsoft.com/office/officeart/2005/8/layout/vList2"/>
    <dgm:cxn modelId="{86EA8035-BBAA-4302-863D-416C27C2CEAE}" srcId="{B595E0E5-9300-4592-8D83-F1B30FC635CD}" destId="{308CF2B6-D6EB-4B07-9E18-6B955C21FB64}" srcOrd="2" destOrd="0" parTransId="{3E78719E-DF12-48B5-88D0-B0243E05B9DC}" sibTransId="{945A56DE-E5EC-4098-B06E-3144C1E3331B}"/>
    <dgm:cxn modelId="{3167E940-4C62-4B4C-BBFA-18568386D9B0}" srcId="{EBD6FA73-1581-452B-A9C7-C24C50972067}" destId="{93F6C9C3-12A7-4AA4-B341-333746867F99}" srcOrd="0" destOrd="0" parTransId="{DAEF68F7-CF66-460C-8110-2EC009790FD1}" sibTransId="{317070B7-9ACD-4322-A59D-30A6A88C96CA}"/>
    <dgm:cxn modelId="{200BAB60-FD46-4707-B9A8-A1E80411FC90}" type="presOf" srcId="{2A4C220B-6D42-445E-95B5-C977D3DF65DC}" destId="{E03AA595-5A20-405A-B8E5-0C12B085A3A2}" srcOrd="0" destOrd="1" presId="urn:microsoft.com/office/officeart/2005/8/layout/vList2"/>
    <dgm:cxn modelId="{27A9E56D-C720-416B-9826-A356614C4C1B}" type="presOf" srcId="{308CF2B6-D6EB-4B07-9E18-6B955C21FB64}" destId="{E03AA595-5A20-405A-B8E5-0C12B085A3A2}" srcOrd="0" destOrd="2" presId="urn:microsoft.com/office/officeart/2005/8/layout/vList2"/>
    <dgm:cxn modelId="{C56A3350-3F75-4031-88AB-2F42F2A0CFF1}" type="presOf" srcId="{67556B92-5C57-4553-A280-94BE1DCE98EC}" destId="{E03AA595-5A20-405A-B8E5-0C12B085A3A2}" srcOrd="0" destOrd="4" presId="urn:microsoft.com/office/officeart/2005/8/layout/vList2"/>
    <dgm:cxn modelId="{D31B069E-C5DB-40FA-A0AD-DA140B1871CB}" type="presOf" srcId="{93F6C9C3-12A7-4AA4-B341-333746867F99}" destId="{94E2DAC1-E053-482E-85E0-98EDB96E197B}" srcOrd="0" destOrd="0" presId="urn:microsoft.com/office/officeart/2005/8/layout/vList2"/>
    <dgm:cxn modelId="{ADC039B1-5468-41C9-AAB6-C1CED47ECDC0}" type="presOf" srcId="{5BFEC487-1503-4DA4-BEF5-9F8F8CA48DAA}" destId="{634C0B77-2400-4830-96A1-FA0E6B756A19}" srcOrd="0" destOrd="0" presId="urn:microsoft.com/office/officeart/2005/8/layout/vList2"/>
    <dgm:cxn modelId="{817A54B4-48C4-4B87-840D-C424BBA8932D}" type="presOf" srcId="{4C306ED2-D5ED-40FC-8C96-A83483D1E694}" destId="{E03AA595-5A20-405A-B8E5-0C12B085A3A2}" srcOrd="0" destOrd="3" presId="urn:microsoft.com/office/officeart/2005/8/layout/vList2"/>
    <dgm:cxn modelId="{D38135B7-2A51-4A61-90B2-C786B68E9548}" srcId="{B595E0E5-9300-4592-8D83-F1B30FC635CD}" destId="{4C306ED2-D5ED-40FC-8C96-A83483D1E694}" srcOrd="3" destOrd="0" parTransId="{638FDCA4-004C-4257-86E1-DADA3E911544}" sibTransId="{7E09C300-BEFE-40CE-A76F-5781043E682B}"/>
    <dgm:cxn modelId="{0F663CC4-FB66-41E5-BF7D-8ADF0FC8BD6A}" srcId="{B595E0E5-9300-4592-8D83-F1B30FC635CD}" destId="{2A4C220B-6D42-445E-95B5-C977D3DF65DC}" srcOrd="1" destOrd="0" parTransId="{8F6FD1F9-8CB4-4D52-B415-E22A07C3D21A}" sibTransId="{5600FA24-022E-4549-83B2-CAFDCCBAD57C}"/>
    <dgm:cxn modelId="{974A0ECB-58D3-43F1-B073-F2F160A76388}" srcId="{B595E0E5-9300-4592-8D83-F1B30FC635CD}" destId="{67556B92-5C57-4553-A280-94BE1DCE98EC}" srcOrd="4" destOrd="0" parTransId="{4B533EE3-68B4-4464-92DB-CE004EDCF1DD}" sibTransId="{8834CC79-7AD5-4B4B-AE5D-907E8147D6DB}"/>
    <dgm:cxn modelId="{8D6B0ECE-F01F-4C59-AA9E-9B773F52DDB5}" srcId="{B595E0E5-9300-4592-8D83-F1B30FC635CD}" destId="{99EB4071-AAC5-42CE-879B-82FDD7E281B7}" srcOrd="0" destOrd="0" parTransId="{7D071FEF-E78C-49EC-8DF6-7FB2C5A378A6}" sibTransId="{BFE2CF77-C575-4B57-B85C-C49715D96325}"/>
    <dgm:cxn modelId="{3BA940CE-BAC4-48FF-854A-62411EEEC731}" type="presOf" srcId="{99EB4071-AAC5-42CE-879B-82FDD7E281B7}" destId="{E03AA595-5A20-405A-B8E5-0C12B085A3A2}" srcOrd="0" destOrd="0" presId="urn:microsoft.com/office/officeart/2005/8/layout/vList2"/>
    <dgm:cxn modelId="{2A8773DF-7245-495C-BDBE-04E155E80FA8}" srcId="{EBD6FA73-1581-452B-A9C7-C24C50972067}" destId="{5BFEC487-1503-4DA4-BEF5-9F8F8CA48DAA}" srcOrd="1" destOrd="0" parTransId="{C0B94179-D9DF-4068-A21E-4AE76081C899}" sibTransId="{D683E0EE-C379-4AE9-B4F7-080C1D2D4827}"/>
    <dgm:cxn modelId="{BBDAEA43-DA30-4482-A233-026586284BDC}" type="presParOf" srcId="{A9FF6CEB-CEB7-4E85-AE09-8A43E7DEF3A1}" destId="{94E2DAC1-E053-482E-85E0-98EDB96E197B}" srcOrd="0" destOrd="0" presId="urn:microsoft.com/office/officeart/2005/8/layout/vList2"/>
    <dgm:cxn modelId="{6D8CE5A6-BF85-4009-8776-BACEE594A7BE}" type="presParOf" srcId="{A9FF6CEB-CEB7-4E85-AE09-8A43E7DEF3A1}" destId="{F55C03B0-783C-4584-88D7-6A73A5E0E581}" srcOrd="1" destOrd="0" presId="urn:microsoft.com/office/officeart/2005/8/layout/vList2"/>
    <dgm:cxn modelId="{C89BB986-FDC8-4FBB-BA73-A91BB14C5BAB}" type="presParOf" srcId="{A9FF6CEB-CEB7-4E85-AE09-8A43E7DEF3A1}" destId="{634C0B77-2400-4830-96A1-FA0E6B756A19}" srcOrd="2" destOrd="0" presId="urn:microsoft.com/office/officeart/2005/8/layout/vList2"/>
    <dgm:cxn modelId="{A7D744C4-5691-4C3A-944D-45AEB807928B}" type="presParOf" srcId="{A9FF6CEB-CEB7-4E85-AE09-8A43E7DEF3A1}" destId="{119337B0-935A-415E-87DA-B9F6EE0FBF41}" srcOrd="3" destOrd="0" presId="urn:microsoft.com/office/officeart/2005/8/layout/vList2"/>
    <dgm:cxn modelId="{C87EA7ED-9DAE-4CA5-B48E-D0602EF9CBC5}" type="presParOf" srcId="{A9FF6CEB-CEB7-4E85-AE09-8A43E7DEF3A1}" destId="{B04A9FD0-7F90-468D-A29A-FFC853D2D1D5}" srcOrd="4" destOrd="0" presId="urn:microsoft.com/office/officeart/2005/8/layout/vList2"/>
    <dgm:cxn modelId="{89C14618-479C-4F3D-B198-250917EBCBDA}" type="presParOf" srcId="{A9FF6CEB-CEB7-4E85-AE09-8A43E7DEF3A1}" destId="{E03AA595-5A20-405A-B8E5-0C12B085A3A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C5E2A9-A62D-417F-BE49-6566CCADCB7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389D05-1CF2-475C-AAF3-C6304DB2E73E}">
      <dgm:prSet custT="1"/>
      <dgm:spPr/>
      <dgm:t>
        <a:bodyPr/>
        <a:lstStyle/>
        <a:p>
          <a:r>
            <a:rPr lang="en-CA" sz="2400" dirty="0"/>
            <a:t>Consider what might happen if you read your code out loud on a street corner.</a:t>
          </a:r>
          <a:endParaRPr lang="en-US" sz="2400" dirty="0"/>
        </a:p>
      </dgm:t>
    </dgm:pt>
    <dgm:pt modelId="{DCA7B34D-D268-403C-88E0-E38D899DE510}" type="parTrans" cxnId="{BB3D172B-BA19-4478-91E6-16155582BEAC}">
      <dgm:prSet/>
      <dgm:spPr/>
      <dgm:t>
        <a:bodyPr/>
        <a:lstStyle/>
        <a:p>
          <a:endParaRPr lang="en-US" sz="2400"/>
        </a:p>
      </dgm:t>
    </dgm:pt>
    <dgm:pt modelId="{F5BF6EA1-A53F-4614-B960-89D2562501F1}" type="sibTrans" cxnId="{BB3D172B-BA19-4478-91E6-16155582BEAC}">
      <dgm:prSet/>
      <dgm:spPr/>
      <dgm:t>
        <a:bodyPr/>
        <a:lstStyle/>
        <a:p>
          <a:endParaRPr lang="en-US" sz="2400"/>
        </a:p>
      </dgm:t>
    </dgm:pt>
    <dgm:pt modelId="{BCFC2732-16CE-48B4-B526-EFB2FC13ABBB}">
      <dgm:prSet custT="1"/>
      <dgm:spPr/>
      <dgm:t>
        <a:bodyPr/>
        <a:lstStyle/>
        <a:p>
          <a:r>
            <a:rPr lang="en-CA" sz="2400" dirty="0"/>
            <a:t>Would anyone understand what you are saying if they did not have a background in software development.</a:t>
          </a:r>
          <a:endParaRPr lang="en-US" sz="2400" dirty="0"/>
        </a:p>
      </dgm:t>
    </dgm:pt>
    <dgm:pt modelId="{960E2C68-D825-4C8E-9328-7FF801A4B07A}" type="parTrans" cxnId="{CAEDFA1F-D233-4E98-AD3B-5B367D9FA46D}">
      <dgm:prSet/>
      <dgm:spPr/>
      <dgm:t>
        <a:bodyPr/>
        <a:lstStyle/>
        <a:p>
          <a:endParaRPr lang="en-US" sz="2400"/>
        </a:p>
      </dgm:t>
    </dgm:pt>
    <dgm:pt modelId="{4490763A-857D-4BBA-B1AF-45483473EBE3}" type="sibTrans" cxnId="{CAEDFA1F-D233-4E98-AD3B-5B367D9FA46D}">
      <dgm:prSet/>
      <dgm:spPr/>
      <dgm:t>
        <a:bodyPr/>
        <a:lstStyle/>
        <a:p>
          <a:endParaRPr lang="en-US" sz="2400"/>
        </a:p>
      </dgm:t>
    </dgm:pt>
    <dgm:pt modelId="{C0D9409A-8D2D-4C88-86A9-103649199549}">
      <dgm:prSet custT="1"/>
      <dgm:spPr/>
      <dgm:t>
        <a:bodyPr/>
        <a:lstStyle/>
        <a:p>
          <a:r>
            <a:rPr lang="en-CA" sz="2400" dirty="0"/>
            <a:t>Self documenting is not enough.</a:t>
          </a:r>
          <a:endParaRPr lang="en-US" sz="2400" dirty="0"/>
        </a:p>
      </dgm:t>
    </dgm:pt>
    <dgm:pt modelId="{7EC0E64B-0E6F-4A9C-8988-BB82B8E3E379}" type="parTrans" cxnId="{4FA086A2-C070-455C-B230-835E9A09E5EE}">
      <dgm:prSet/>
      <dgm:spPr/>
      <dgm:t>
        <a:bodyPr/>
        <a:lstStyle/>
        <a:p>
          <a:endParaRPr lang="en-US" sz="2400"/>
        </a:p>
      </dgm:t>
    </dgm:pt>
    <dgm:pt modelId="{076A09E4-BCCC-41C5-AE6D-213412E8DE85}" type="sibTrans" cxnId="{4FA086A2-C070-455C-B230-835E9A09E5EE}">
      <dgm:prSet/>
      <dgm:spPr/>
      <dgm:t>
        <a:bodyPr/>
        <a:lstStyle/>
        <a:p>
          <a:endParaRPr lang="en-US" sz="2400"/>
        </a:p>
      </dgm:t>
    </dgm:pt>
    <dgm:pt modelId="{2706CF15-2D08-4D70-A4F8-1CF585A999A5}">
      <dgm:prSet custT="1"/>
      <dgm:spPr/>
      <dgm:t>
        <a:bodyPr/>
        <a:lstStyle/>
        <a:p>
          <a:r>
            <a:rPr lang="en-CA" sz="2400" dirty="0"/>
            <a:t>The reason you chose a particular algorithm is not expressed in your code.</a:t>
          </a:r>
          <a:endParaRPr lang="en-US" sz="2400" dirty="0"/>
        </a:p>
      </dgm:t>
    </dgm:pt>
    <dgm:pt modelId="{2125050A-ACB4-4337-B2E3-0DA486A23789}" type="parTrans" cxnId="{17D3426B-141E-4B3D-AE5D-60DBC806CBD3}">
      <dgm:prSet/>
      <dgm:spPr/>
      <dgm:t>
        <a:bodyPr/>
        <a:lstStyle/>
        <a:p>
          <a:endParaRPr lang="en-US" sz="2400"/>
        </a:p>
      </dgm:t>
    </dgm:pt>
    <dgm:pt modelId="{4BE58D0D-D18D-4ABD-B56B-650670224BC0}" type="sibTrans" cxnId="{17D3426B-141E-4B3D-AE5D-60DBC806CBD3}">
      <dgm:prSet/>
      <dgm:spPr/>
      <dgm:t>
        <a:bodyPr/>
        <a:lstStyle/>
        <a:p>
          <a:endParaRPr lang="en-US" sz="2400"/>
        </a:p>
      </dgm:t>
    </dgm:pt>
    <dgm:pt modelId="{4F226D4A-C7BD-496D-B869-6881A6AD5BCE}" type="pres">
      <dgm:prSet presAssocID="{40C5E2A9-A62D-417F-BE49-6566CCADCB78}" presName="linear" presStyleCnt="0">
        <dgm:presLayoutVars>
          <dgm:animLvl val="lvl"/>
          <dgm:resizeHandles val="exact"/>
        </dgm:presLayoutVars>
      </dgm:prSet>
      <dgm:spPr/>
    </dgm:pt>
    <dgm:pt modelId="{7E34840A-888A-4890-AE51-BF358D7EAB98}" type="pres">
      <dgm:prSet presAssocID="{2B389D05-1CF2-475C-AAF3-C6304DB2E73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48857EE-F2C2-4D88-AB0D-21C29FE11E52}" type="pres">
      <dgm:prSet presAssocID="{F5BF6EA1-A53F-4614-B960-89D2562501F1}" presName="spacer" presStyleCnt="0"/>
      <dgm:spPr/>
    </dgm:pt>
    <dgm:pt modelId="{7A3ECF81-A4F3-4735-93B7-5A264DCD05EF}" type="pres">
      <dgm:prSet presAssocID="{BCFC2732-16CE-48B4-B526-EFB2FC13ABB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C93445F-D656-4455-AAB0-8539FFC10C13}" type="pres">
      <dgm:prSet presAssocID="{4490763A-857D-4BBA-B1AF-45483473EBE3}" presName="spacer" presStyleCnt="0"/>
      <dgm:spPr/>
    </dgm:pt>
    <dgm:pt modelId="{AA623DAD-4E73-4B45-B30D-83511023036E}" type="pres">
      <dgm:prSet presAssocID="{C0D9409A-8D2D-4C88-86A9-10364919954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5473CBD-39BF-4B69-8753-3FF13A9FB157}" type="pres">
      <dgm:prSet presAssocID="{076A09E4-BCCC-41C5-AE6D-213412E8DE85}" presName="spacer" presStyleCnt="0"/>
      <dgm:spPr/>
    </dgm:pt>
    <dgm:pt modelId="{7AAA7D47-71A2-45B7-A8DF-C02FA1071352}" type="pres">
      <dgm:prSet presAssocID="{2706CF15-2D08-4D70-A4F8-1CF585A999A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EDFA1F-D233-4E98-AD3B-5B367D9FA46D}" srcId="{40C5E2A9-A62D-417F-BE49-6566CCADCB78}" destId="{BCFC2732-16CE-48B4-B526-EFB2FC13ABBB}" srcOrd="1" destOrd="0" parTransId="{960E2C68-D825-4C8E-9328-7FF801A4B07A}" sibTransId="{4490763A-857D-4BBA-B1AF-45483473EBE3}"/>
    <dgm:cxn modelId="{BB3D172B-BA19-4478-91E6-16155582BEAC}" srcId="{40C5E2A9-A62D-417F-BE49-6566CCADCB78}" destId="{2B389D05-1CF2-475C-AAF3-C6304DB2E73E}" srcOrd="0" destOrd="0" parTransId="{DCA7B34D-D268-403C-88E0-E38D899DE510}" sibTransId="{F5BF6EA1-A53F-4614-B960-89D2562501F1}"/>
    <dgm:cxn modelId="{0C544434-E766-4E27-A41C-EBA2DB6A909F}" type="presOf" srcId="{2B389D05-1CF2-475C-AAF3-C6304DB2E73E}" destId="{7E34840A-888A-4890-AE51-BF358D7EAB98}" srcOrd="0" destOrd="0" presId="urn:microsoft.com/office/officeart/2005/8/layout/vList2"/>
    <dgm:cxn modelId="{92815A48-C2F2-47A1-AA29-879564E1770E}" type="presOf" srcId="{BCFC2732-16CE-48B4-B526-EFB2FC13ABBB}" destId="{7A3ECF81-A4F3-4735-93B7-5A264DCD05EF}" srcOrd="0" destOrd="0" presId="urn:microsoft.com/office/officeart/2005/8/layout/vList2"/>
    <dgm:cxn modelId="{17D3426B-141E-4B3D-AE5D-60DBC806CBD3}" srcId="{40C5E2A9-A62D-417F-BE49-6566CCADCB78}" destId="{2706CF15-2D08-4D70-A4F8-1CF585A999A5}" srcOrd="3" destOrd="0" parTransId="{2125050A-ACB4-4337-B2E3-0DA486A23789}" sibTransId="{4BE58D0D-D18D-4ABD-B56B-650670224BC0}"/>
    <dgm:cxn modelId="{931D5171-72D3-4ACA-8109-F99A808030A3}" type="presOf" srcId="{2706CF15-2D08-4D70-A4F8-1CF585A999A5}" destId="{7AAA7D47-71A2-45B7-A8DF-C02FA1071352}" srcOrd="0" destOrd="0" presId="urn:microsoft.com/office/officeart/2005/8/layout/vList2"/>
    <dgm:cxn modelId="{30CB9491-E9E3-4418-B7BE-E053993D529A}" type="presOf" srcId="{C0D9409A-8D2D-4C88-86A9-103649199549}" destId="{AA623DAD-4E73-4B45-B30D-83511023036E}" srcOrd="0" destOrd="0" presId="urn:microsoft.com/office/officeart/2005/8/layout/vList2"/>
    <dgm:cxn modelId="{F3BDEE9A-4AF4-4E36-AC02-44F1C60977CA}" type="presOf" srcId="{40C5E2A9-A62D-417F-BE49-6566CCADCB78}" destId="{4F226D4A-C7BD-496D-B869-6881A6AD5BCE}" srcOrd="0" destOrd="0" presId="urn:microsoft.com/office/officeart/2005/8/layout/vList2"/>
    <dgm:cxn modelId="{4FA086A2-C070-455C-B230-835E9A09E5EE}" srcId="{40C5E2A9-A62D-417F-BE49-6566CCADCB78}" destId="{C0D9409A-8D2D-4C88-86A9-103649199549}" srcOrd="2" destOrd="0" parTransId="{7EC0E64B-0E6F-4A9C-8988-BB82B8E3E379}" sibTransId="{076A09E4-BCCC-41C5-AE6D-213412E8DE85}"/>
    <dgm:cxn modelId="{9776927E-E191-494C-A500-CFD60B29B367}" type="presParOf" srcId="{4F226D4A-C7BD-496D-B869-6881A6AD5BCE}" destId="{7E34840A-888A-4890-AE51-BF358D7EAB98}" srcOrd="0" destOrd="0" presId="urn:microsoft.com/office/officeart/2005/8/layout/vList2"/>
    <dgm:cxn modelId="{FBE8E82D-8154-4968-996F-B60FA0DC142E}" type="presParOf" srcId="{4F226D4A-C7BD-496D-B869-6881A6AD5BCE}" destId="{B48857EE-F2C2-4D88-AB0D-21C29FE11E52}" srcOrd="1" destOrd="0" presId="urn:microsoft.com/office/officeart/2005/8/layout/vList2"/>
    <dgm:cxn modelId="{0DAAF428-E150-4256-8CCE-119679F70484}" type="presParOf" srcId="{4F226D4A-C7BD-496D-B869-6881A6AD5BCE}" destId="{7A3ECF81-A4F3-4735-93B7-5A264DCD05EF}" srcOrd="2" destOrd="0" presId="urn:microsoft.com/office/officeart/2005/8/layout/vList2"/>
    <dgm:cxn modelId="{95B0CC4A-889D-4A23-8CA8-353D41E8C14A}" type="presParOf" srcId="{4F226D4A-C7BD-496D-B869-6881A6AD5BCE}" destId="{2C93445F-D656-4455-AAB0-8539FFC10C13}" srcOrd="3" destOrd="0" presId="urn:microsoft.com/office/officeart/2005/8/layout/vList2"/>
    <dgm:cxn modelId="{F9F50327-ECB3-4300-A23F-9B13972BFD4D}" type="presParOf" srcId="{4F226D4A-C7BD-496D-B869-6881A6AD5BCE}" destId="{AA623DAD-4E73-4B45-B30D-83511023036E}" srcOrd="4" destOrd="0" presId="urn:microsoft.com/office/officeart/2005/8/layout/vList2"/>
    <dgm:cxn modelId="{7C11C94D-E998-4879-9F40-1D192FD34ACF}" type="presParOf" srcId="{4F226D4A-C7BD-496D-B869-6881A6AD5BCE}" destId="{85473CBD-39BF-4B69-8753-3FF13A9FB157}" srcOrd="5" destOrd="0" presId="urn:microsoft.com/office/officeart/2005/8/layout/vList2"/>
    <dgm:cxn modelId="{7C285CAF-0C00-4022-92D4-76FB2A996F8C}" type="presParOf" srcId="{4F226D4A-C7BD-496D-B869-6881A6AD5BCE}" destId="{7AAA7D47-71A2-45B7-A8DF-C02FA107135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66A3F3-6954-40AB-B69D-B2E7C4C416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A6016D-1B47-4397-9A13-4D064C266D2F}">
      <dgm:prSet custT="1"/>
      <dgm:spPr/>
      <dgm:t>
        <a:bodyPr/>
        <a:lstStyle/>
        <a:p>
          <a:r>
            <a:rPr lang="en-CA" sz="2400" dirty="0"/>
            <a:t>Once had an internship company that forbid its employees from writing comments.</a:t>
          </a:r>
          <a:endParaRPr lang="en-US" sz="2400" dirty="0"/>
        </a:p>
      </dgm:t>
    </dgm:pt>
    <dgm:pt modelId="{6AE2D8E7-679D-4F72-AE28-D3DD140EA3FC}" type="parTrans" cxnId="{3E219E96-F8A4-4D59-886E-E4C1CF2D340F}">
      <dgm:prSet/>
      <dgm:spPr/>
      <dgm:t>
        <a:bodyPr/>
        <a:lstStyle/>
        <a:p>
          <a:endParaRPr lang="en-US" sz="2400"/>
        </a:p>
      </dgm:t>
    </dgm:pt>
    <dgm:pt modelId="{E2AEA1E0-1988-4B2D-BB1B-50842809BD81}" type="sibTrans" cxnId="{3E219E96-F8A4-4D59-886E-E4C1CF2D340F}">
      <dgm:prSet/>
      <dgm:spPr/>
      <dgm:t>
        <a:bodyPr/>
        <a:lstStyle/>
        <a:p>
          <a:endParaRPr lang="en-US" sz="2400"/>
        </a:p>
      </dgm:t>
    </dgm:pt>
    <dgm:pt modelId="{B97ADA3D-70A0-45FB-BCA8-C9738A6C4B4E}">
      <dgm:prSet custT="1"/>
      <dgm:spPr/>
      <dgm:t>
        <a:bodyPr/>
        <a:lstStyle/>
        <a:p>
          <a:r>
            <a:rPr lang="en-CA" sz="2400" dirty="0"/>
            <a:t>Code had to be written in such a way that comments were not necessary.</a:t>
          </a:r>
          <a:endParaRPr lang="en-US" sz="2400" dirty="0"/>
        </a:p>
      </dgm:t>
    </dgm:pt>
    <dgm:pt modelId="{AEBB3EC4-6D45-4013-AD65-3EB9F0935304}" type="parTrans" cxnId="{958BC867-4B5A-4A55-B73E-0BAECF6CA82F}">
      <dgm:prSet/>
      <dgm:spPr/>
      <dgm:t>
        <a:bodyPr/>
        <a:lstStyle/>
        <a:p>
          <a:endParaRPr lang="en-US" sz="2400"/>
        </a:p>
      </dgm:t>
    </dgm:pt>
    <dgm:pt modelId="{65CC9980-B93E-4123-9068-8A0E03B9A7E1}" type="sibTrans" cxnId="{958BC867-4B5A-4A55-B73E-0BAECF6CA82F}">
      <dgm:prSet/>
      <dgm:spPr/>
      <dgm:t>
        <a:bodyPr/>
        <a:lstStyle/>
        <a:p>
          <a:endParaRPr lang="en-US" sz="2400"/>
        </a:p>
      </dgm:t>
    </dgm:pt>
    <dgm:pt modelId="{B561750B-D9F5-4311-940C-B1F47BA0F1B7}">
      <dgm:prSet custT="1"/>
      <dgm:spPr/>
      <dgm:t>
        <a:bodyPr/>
        <a:lstStyle/>
        <a:p>
          <a:r>
            <a:rPr lang="en-CA" sz="2400" dirty="0"/>
            <a:t>Students reported back to me that they wasted a lot of time trying to figure out what the company’s code did and why.</a:t>
          </a:r>
          <a:endParaRPr lang="en-US" sz="2400" dirty="0"/>
        </a:p>
      </dgm:t>
    </dgm:pt>
    <dgm:pt modelId="{1CC1FFF1-17E1-4BD6-BB49-CF3281BA1798}" type="parTrans" cxnId="{8E0AFA31-94A3-48CC-A978-1FEFC286F188}">
      <dgm:prSet/>
      <dgm:spPr/>
      <dgm:t>
        <a:bodyPr/>
        <a:lstStyle/>
        <a:p>
          <a:endParaRPr lang="en-US" sz="2400"/>
        </a:p>
      </dgm:t>
    </dgm:pt>
    <dgm:pt modelId="{3561D6F1-D33D-4ED9-AC1C-63085EA58C77}" type="sibTrans" cxnId="{8E0AFA31-94A3-48CC-A978-1FEFC286F188}">
      <dgm:prSet/>
      <dgm:spPr/>
      <dgm:t>
        <a:bodyPr/>
        <a:lstStyle/>
        <a:p>
          <a:endParaRPr lang="en-US" sz="2400"/>
        </a:p>
      </dgm:t>
    </dgm:pt>
    <dgm:pt modelId="{C0E27A7D-83A5-4E71-954E-2F57FB725E6E}" type="pres">
      <dgm:prSet presAssocID="{5E66A3F3-6954-40AB-B69D-B2E7C4C416B7}" presName="linear" presStyleCnt="0">
        <dgm:presLayoutVars>
          <dgm:animLvl val="lvl"/>
          <dgm:resizeHandles val="exact"/>
        </dgm:presLayoutVars>
      </dgm:prSet>
      <dgm:spPr/>
    </dgm:pt>
    <dgm:pt modelId="{9A65F75D-0F82-445F-94C1-D90E3497061B}" type="pres">
      <dgm:prSet presAssocID="{90A6016D-1B47-4397-9A13-4D064C266D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ECDB945-4DAD-441C-A779-01329CBF5550}" type="pres">
      <dgm:prSet presAssocID="{E2AEA1E0-1988-4B2D-BB1B-50842809BD81}" presName="spacer" presStyleCnt="0"/>
      <dgm:spPr/>
    </dgm:pt>
    <dgm:pt modelId="{231D6479-E8C6-49DD-A04A-BB44EF96ADC9}" type="pres">
      <dgm:prSet presAssocID="{B97ADA3D-70A0-45FB-BCA8-C9738A6C4B4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381AB98-779E-4EB6-B2D7-D284438A7516}" type="pres">
      <dgm:prSet presAssocID="{65CC9980-B93E-4123-9068-8A0E03B9A7E1}" presName="spacer" presStyleCnt="0"/>
      <dgm:spPr/>
    </dgm:pt>
    <dgm:pt modelId="{AC531A83-78C7-4AC2-AEEE-D63167981836}" type="pres">
      <dgm:prSet presAssocID="{B561750B-D9F5-4311-940C-B1F47BA0F1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E0AFA31-94A3-48CC-A978-1FEFC286F188}" srcId="{5E66A3F3-6954-40AB-B69D-B2E7C4C416B7}" destId="{B561750B-D9F5-4311-940C-B1F47BA0F1B7}" srcOrd="2" destOrd="0" parTransId="{1CC1FFF1-17E1-4BD6-BB49-CF3281BA1798}" sibTransId="{3561D6F1-D33D-4ED9-AC1C-63085EA58C77}"/>
    <dgm:cxn modelId="{4271D334-49FC-408B-BBAF-7440653A57D2}" type="presOf" srcId="{90A6016D-1B47-4397-9A13-4D064C266D2F}" destId="{9A65F75D-0F82-445F-94C1-D90E3497061B}" srcOrd="0" destOrd="0" presId="urn:microsoft.com/office/officeart/2005/8/layout/vList2"/>
    <dgm:cxn modelId="{958BC867-4B5A-4A55-B73E-0BAECF6CA82F}" srcId="{5E66A3F3-6954-40AB-B69D-B2E7C4C416B7}" destId="{B97ADA3D-70A0-45FB-BCA8-C9738A6C4B4E}" srcOrd="1" destOrd="0" parTransId="{AEBB3EC4-6D45-4013-AD65-3EB9F0935304}" sibTransId="{65CC9980-B93E-4123-9068-8A0E03B9A7E1}"/>
    <dgm:cxn modelId="{5A44D477-1720-4204-A668-500E1D6B565B}" type="presOf" srcId="{B561750B-D9F5-4311-940C-B1F47BA0F1B7}" destId="{AC531A83-78C7-4AC2-AEEE-D63167981836}" srcOrd="0" destOrd="0" presId="urn:microsoft.com/office/officeart/2005/8/layout/vList2"/>
    <dgm:cxn modelId="{3E219E96-F8A4-4D59-886E-E4C1CF2D340F}" srcId="{5E66A3F3-6954-40AB-B69D-B2E7C4C416B7}" destId="{90A6016D-1B47-4397-9A13-4D064C266D2F}" srcOrd="0" destOrd="0" parTransId="{6AE2D8E7-679D-4F72-AE28-D3DD140EA3FC}" sibTransId="{E2AEA1E0-1988-4B2D-BB1B-50842809BD81}"/>
    <dgm:cxn modelId="{0E296A9B-FD7A-4D7E-8BB0-E39BE54EF24A}" type="presOf" srcId="{B97ADA3D-70A0-45FB-BCA8-C9738A6C4B4E}" destId="{231D6479-E8C6-49DD-A04A-BB44EF96ADC9}" srcOrd="0" destOrd="0" presId="urn:microsoft.com/office/officeart/2005/8/layout/vList2"/>
    <dgm:cxn modelId="{A186FD9D-E484-497D-BD09-E3F8E98D8CBD}" type="presOf" srcId="{5E66A3F3-6954-40AB-B69D-B2E7C4C416B7}" destId="{C0E27A7D-83A5-4E71-954E-2F57FB725E6E}" srcOrd="0" destOrd="0" presId="urn:microsoft.com/office/officeart/2005/8/layout/vList2"/>
    <dgm:cxn modelId="{F3F6EB56-3F88-4CEE-99D7-157A9FD6A6E4}" type="presParOf" srcId="{C0E27A7D-83A5-4E71-954E-2F57FB725E6E}" destId="{9A65F75D-0F82-445F-94C1-D90E3497061B}" srcOrd="0" destOrd="0" presId="urn:microsoft.com/office/officeart/2005/8/layout/vList2"/>
    <dgm:cxn modelId="{605CAF35-EFA3-4E1C-BA38-58F0BAC7EB2E}" type="presParOf" srcId="{C0E27A7D-83A5-4E71-954E-2F57FB725E6E}" destId="{4ECDB945-4DAD-441C-A779-01329CBF5550}" srcOrd="1" destOrd="0" presId="urn:microsoft.com/office/officeart/2005/8/layout/vList2"/>
    <dgm:cxn modelId="{2D008320-49E9-48F0-8CB7-C2E4334D54A0}" type="presParOf" srcId="{C0E27A7D-83A5-4E71-954E-2F57FB725E6E}" destId="{231D6479-E8C6-49DD-A04A-BB44EF96ADC9}" srcOrd="2" destOrd="0" presId="urn:microsoft.com/office/officeart/2005/8/layout/vList2"/>
    <dgm:cxn modelId="{383690D2-FE22-485F-A5D4-1B269BE86109}" type="presParOf" srcId="{C0E27A7D-83A5-4E71-954E-2F57FB725E6E}" destId="{3381AB98-779E-4EB6-B2D7-D284438A7516}" srcOrd="3" destOrd="0" presId="urn:microsoft.com/office/officeart/2005/8/layout/vList2"/>
    <dgm:cxn modelId="{2900B16C-C525-4E2D-BB4B-D76633D27C51}" type="presParOf" srcId="{C0E27A7D-83A5-4E71-954E-2F57FB725E6E}" destId="{AC531A83-78C7-4AC2-AEEE-D6316798183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BD7262-5DBD-405A-8A56-B12D39765416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A577F4E-EC03-4032-A3E9-255285604913}">
      <dgm:prSet custT="1"/>
      <dgm:spPr/>
      <dgm:t>
        <a:bodyPr/>
        <a:lstStyle/>
        <a:p>
          <a:r>
            <a:rPr lang="en-CA" sz="2000" dirty="0"/>
            <a:t>The comment block before each class should be where you describe:</a:t>
          </a:r>
          <a:endParaRPr lang="en-US" sz="2000" dirty="0"/>
        </a:p>
      </dgm:t>
    </dgm:pt>
    <dgm:pt modelId="{EDBB090F-EB63-4F52-9FC1-0E3DD616F6E3}" type="parTrans" cxnId="{38BCE015-CEFB-41BE-9D12-57F4F454ADBB}">
      <dgm:prSet/>
      <dgm:spPr/>
      <dgm:t>
        <a:bodyPr/>
        <a:lstStyle/>
        <a:p>
          <a:endParaRPr lang="en-US" sz="2000"/>
        </a:p>
      </dgm:t>
    </dgm:pt>
    <dgm:pt modelId="{481A28A1-478D-4B54-B77E-0613D8C3B681}" type="sibTrans" cxnId="{38BCE015-CEFB-41BE-9D12-57F4F454ADBB}">
      <dgm:prSet/>
      <dgm:spPr/>
      <dgm:t>
        <a:bodyPr/>
        <a:lstStyle/>
        <a:p>
          <a:endParaRPr lang="en-US" sz="2000"/>
        </a:p>
      </dgm:t>
    </dgm:pt>
    <dgm:pt modelId="{0B4646D3-D3AB-441F-BF08-3D374082C9C1}">
      <dgm:prSet custT="1"/>
      <dgm:spPr/>
      <dgm:t>
        <a:bodyPr/>
        <a:lstStyle/>
        <a:p>
          <a:r>
            <a:rPr lang="en-CA" sz="1800"/>
            <a:t>Purpose of the class</a:t>
          </a:r>
          <a:endParaRPr lang="en-US" sz="1800"/>
        </a:p>
      </dgm:t>
    </dgm:pt>
    <dgm:pt modelId="{74F3E239-30B5-4372-9775-7D0926CB7594}" type="parTrans" cxnId="{35E4E803-3C45-4CE9-9675-938B5D0E2C04}">
      <dgm:prSet/>
      <dgm:spPr/>
      <dgm:t>
        <a:bodyPr/>
        <a:lstStyle/>
        <a:p>
          <a:endParaRPr lang="en-US" sz="2000"/>
        </a:p>
      </dgm:t>
    </dgm:pt>
    <dgm:pt modelId="{CA02D90C-2D7E-47A0-828D-F3B6E0E419BD}" type="sibTrans" cxnId="{35E4E803-3C45-4CE9-9675-938B5D0E2C04}">
      <dgm:prSet/>
      <dgm:spPr/>
      <dgm:t>
        <a:bodyPr/>
        <a:lstStyle/>
        <a:p>
          <a:endParaRPr lang="en-US" sz="2000"/>
        </a:p>
      </dgm:t>
    </dgm:pt>
    <dgm:pt modelId="{C2E9D07D-04A1-45BF-8B62-23589CA70D31}">
      <dgm:prSet custT="1"/>
      <dgm:spPr/>
      <dgm:t>
        <a:bodyPr/>
        <a:lstStyle/>
        <a:p>
          <a:r>
            <a:rPr lang="en-CA" sz="1800" dirty="0"/>
            <a:t>Explanation for why you have coded the class as you did, i.e. what pattern are you using</a:t>
          </a:r>
          <a:endParaRPr lang="en-US" sz="1800" dirty="0"/>
        </a:p>
      </dgm:t>
    </dgm:pt>
    <dgm:pt modelId="{36F0E8DA-D49C-4827-B4D6-D7753004D619}" type="parTrans" cxnId="{C51D3608-EE6F-42E1-B709-314294388D2B}">
      <dgm:prSet/>
      <dgm:spPr/>
      <dgm:t>
        <a:bodyPr/>
        <a:lstStyle/>
        <a:p>
          <a:endParaRPr lang="en-US" sz="2000"/>
        </a:p>
      </dgm:t>
    </dgm:pt>
    <dgm:pt modelId="{D06FB36A-6CDC-4253-A4A5-9495E96B7690}" type="sibTrans" cxnId="{C51D3608-EE6F-42E1-B709-314294388D2B}">
      <dgm:prSet/>
      <dgm:spPr/>
      <dgm:t>
        <a:bodyPr/>
        <a:lstStyle/>
        <a:p>
          <a:endParaRPr lang="en-US" sz="2000"/>
        </a:p>
      </dgm:t>
    </dgm:pt>
    <dgm:pt modelId="{A7418618-00F6-4249-9EF4-BEBC652A0B82}">
      <dgm:prSet custT="1"/>
      <dgm:spPr/>
      <dgm:t>
        <a:bodyPr/>
        <a:lstStyle/>
        <a:p>
          <a:r>
            <a:rPr lang="en-CA" sz="1800" dirty="0"/>
            <a:t>How to use it to the best advantage</a:t>
          </a:r>
          <a:endParaRPr lang="en-US" sz="1800" dirty="0"/>
        </a:p>
      </dgm:t>
    </dgm:pt>
    <dgm:pt modelId="{924FA33F-5210-4197-A725-E018EFFA3216}" type="parTrans" cxnId="{9F2DEACD-7FE9-4F25-B7A6-BE2C79D1FFD8}">
      <dgm:prSet/>
      <dgm:spPr/>
      <dgm:t>
        <a:bodyPr/>
        <a:lstStyle/>
        <a:p>
          <a:endParaRPr lang="en-US" sz="2000"/>
        </a:p>
      </dgm:t>
    </dgm:pt>
    <dgm:pt modelId="{75AFF7D8-046F-4708-B398-41CD33BEF83B}" type="sibTrans" cxnId="{9F2DEACD-7FE9-4F25-B7A6-BE2C79D1FFD8}">
      <dgm:prSet/>
      <dgm:spPr/>
      <dgm:t>
        <a:bodyPr/>
        <a:lstStyle/>
        <a:p>
          <a:endParaRPr lang="en-US" sz="2000"/>
        </a:p>
      </dgm:t>
    </dgm:pt>
    <dgm:pt modelId="{476AF72A-6DA6-404E-9CD9-747FCDE9D3D7}">
      <dgm:prSet custT="1"/>
      <dgm:spPr/>
      <dgm:t>
        <a:bodyPr/>
        <a:lstStyle/>
        <a:p>
          <a:r>
            <a:rPr lang="en-CA" sz="2000"/>
            <a:t>The comment block before each method should probably be where you describe:</a:t>
          </a:r>
          <a:endParaRPr lang="en-US" sz="2000"/>
        </a:p>
      </dgm:t>
    </dgm:pt>
    <dgm:pt modelId="{A68365E2-D5FB-4840-9D5D-5BAC11CCBB67}" type="parTrans" cxnId="{C4472B11-99B3-4BCE-85A8-A737ADA70FB9}">
      <dgm:prSet/>
      <dgm:spPr/>
      <dgm:t>
        <a:bodyPr/>
        <a:lstStyle/>
        <a:p>
          <a:endParaRPr lang="en-US" sz="2000"/>
        </a:p>
      </dgm:t>
    </dgm:pt>
    <dgm:pt modelId="{83C806CD-E83F-41B8-A770-8FB381E9DCBC}" type="sibTrans" cxnId="{C4472B11-99B3-4BCE-85A8-A737ADA70FB9}">
      <dgm:prSet/>
      <dgm:spPr/>
      <dgm:t>
        <a:bodyPr/>
        <a:lstStyle/>
        <a:p>
          <a:endParaRPr lang="en-US" sz="2000"/>
        </a:p>
      </dgm:t>
    </dgm:pt>
    <dgm:pt modelId="{D0C79B36-31C4-4EF5-8B63-E22A54C3C1D2}">
      <dgm:prSet custT="1"/>
      <dgm:spPr/>
      <dgm:t>
        <a:bodyPr/>
        <a:lstStyle/>
        <a:p>
          <a:r>
            <a:rPr lang="en-CA" sz="1800" dirty="0"/>
            <a:t>Purpose of the method</a:t>
          </a:r>
          <a:endParaRPr lang="en-US" sz="1800" dirty="0"/>
        </a:p>
      </dgm:t>
    </dgm:pt>
    <dgm:pt modelId="{B9F575D7-E258-4424-9209-3AAE966E2D7E}" type="parTrans" cxnId="{4EF73CCD-BA6D-44D7-9758-BCF559B7A34C}">
      <dgm:prSet/>
      <dgm:spPr/>
      <dgm:t>
        <a:bodyPr/>
        <a:lstStyle/>
        <a:p>
          <a:endParaRPr lang="en-US" sz="2000"/>
        </a:p>
      </dgm:t>
    </dgm:pt>
    <dgm:pt modelId="{C459FCC9-D926-4432-9763-98017933D7CD}" type="sibTrans" cxnId="{4EF73CCD-BA6D-44D7-9758-BCF559B7A34C}">
      <dgm:prSet/>
      <dgm:spPr/>
      <dgm:t>
        <a:bodyPr/>
        <a:lstStyle/>
        <a:p>
          <a:endParaRPr lang="en-US" sz="2000"/>
        </a:p>
      </dgm:t>
    </dgm:pt>
    <dgm:pt modelId="{A9D3EBE5-1C10-45CF-BDE9-A338CAAC1273}">
      <dgm:prSet custT="1"/>
      <dgm:spPr/>
      <dgm:t>
        <a:bodyPr/>
        <a:lstStyle/>
        <a:p>
          <a:r>
            <a:rPr lang="en-CA" sz="1800" dirty="0"/>
            <a:t>How to use it to the best advantage</a:t>
          </a:r>
          <a:endParaRPr lang="en-US" sz="1800" dirty="0"/>
        </a:p>
      </dgm:t>
    </dgm:pt>
    <dgm:pt modelId="{A81C4326-CC89-4880-9376-B6FF823225E2}" type="parTrans" cxnId="{20E2F495-2E3E-48A7-B71B-DF61CAC192CD}">
      <dgm:prSet/>
      <dgm:spPr/>
      <dgm:t>
        <a:bodyPr/>
        <a:lstStyle/>
        <a:p>
          <a:endParaRPr lang="en-US" sz="2000"/>
        </a:p>
      </dgm:t>
    </dgm:pt>
    <dgm:pt modelId="{03E15A33-291E-426C-B6A0-2F5BE87AC728}" type="sibTrans" cxnId="{20E2F495-2E3E-48A7-B71B-DF61CAC192CD}">
      <dgm:prSet/>
      <dgm:spPr/>
      <dgm:t>
        <a:bodyPr/>
        <a:lstStyle/>
        <a:p>
          <a:endParaRPr lang="en-US" sz="2000"/>
        </a:p>
      </dgm:t>
    </dgm:pt>
    <dgm:pt modelId="{224C256A-5AFB-49A8-BA56-CBDB567FFA03}">
      <dgm:prSet custT="1"/>
      <dgm:spPr/>
      <dgm:t>
        <a:bodyPr/>
        <a:lstStyle/>
        <a:p>
          <a:r>
            <a:rPr lang="en-CA" sz="2000" dirty="0"/>
            <a:t>This should apply to all methods regardless of access control.</a:t>
          </a:r>
          <a:endParaRPr lang="en-US" sz="2000" dirty="0"/>
        </a:p>
      </dgm:t>
    </dgm:pt>
    <dgm:pt modelId="{77D7E471-0D17-49B7-B5ED-BAE9288965DF}" type="parTrans" cxnId="{3AC5701C-D442-424E-BA63-C2C0D30C87D1}">
      <dgm:prSet/>
      <dgm:spPr/>
      <dgm:t>
        <a:bodyPr/>
        <a:lstStyle/>
        <a:p>
          <a:endParaRPr lang="en-US" sz="2000"/>
        </a:p>
      </dgm:t>
    </dgm:pt>
    <dgm:pt modelId="{E806D3A3-0039-4725-8F00-0A8C3CEDEC04}" type="sibTrans" cxnId="{3AC5701C-D442-424E-BA63-C2C0D30C87D1}">
      <dgm:prSet/>
      <dgm:spPr/>
      <dgm:t>
        <a:bodyPr/>
        <a:lstStyle/>
        <a:p>
          <a:endParaRPr lang="en-US" sz="2000"/>
        </a:p>
      </dgm:t>
    </dgm:pt>
    <dgm:pt modelId="{78ED355E-B29F-4DDC-8223-D67EDC572022}" type="pres">
      <dgm:prSet presAssocID="{F0BD7262-5DBD-405A-8A56-B12D39765416}" presName="Name0" presStyleCnt="0">
        <dgm:presLayoutVars>
          <dgm:dir/>
          <dgm:animLvl val="lvl"/>
          <dgm:resizeHandles val="exact"/>
        </dgm:presLayoutVars>
      </dgm:prSet>
      <dgm:spPr/>
    </dgm:pt>
    <dgm:pt modelId="{D8D373D5-A148-44B5-ABDB-A954587B491B}" type="pres">
      <dgm:prSet presAssocID="{2A577F4E-EC03-4032-A3E9-255285604913}" presName="linNode" presStyleCnt="0"/>
      <dgm:spPr/>
    </dgm:pt>
    <dgm:pt modelId="{A689499B-2F69-4FD1-8003-8D41AF6535CA}" type="pres">
      <dgm:prSet presAssocID="{2A577F4E-EC03-4032-A3E9-2552856049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CBE2267-92E0-40C8-B42C-31A8A19750BC}" type="pres">
      <dgm:prSet presAssocID="{2A577F4E-EC03-4032-A3E9-255285604913}" presName="descendantText" presStyleLbl="alignAccFollowNode1" presStyleIdx="0" presStyleCnt="2">
        <dgm:presLayoutVars>
          <dgm:bulletEnabled val="1"/>
        </dgm:presLayoutVars>
      </dgm:prSet>
      <dgm:spPr/>
    </dgm:pt>
    <dgm:pt modelId="{86A67C39-AA5A-4C6F-8759-CCD0E4C606B6}" type="pres">
      <dgm:prSet presAssocID="{481A28A1-478D-4B54-B77E-0613D8C3B681}" presName="sp" presStyleCnt="0"/>
      <dgm:spPr/>
    </dgm:pt>
    <dgm:pt modelId="{23DE0369-61DA-46CE-A402-CFAEEDC38EC4}" type="pres">
      <dgm:prSet presAssocID="{476AF72A-6DA6-404E-9CD9-747FCDE9D3D7}" presName="linNode" presStyleCnt="0"/>
      <dgm:spPr/>
    </dgm:pt>
    <dgm:pt modelId="{DA10A94D-C70E-45FA-98B8-E3A6A63E2016}" type="pres">
      <dgm:prSet presAssocID="{476AF72A-6DA6-404E-9CD9-747FCDE9D3D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0357A1F-5425-47E5-8A4F-E25409112963}" type="pres">
      <dgm:prSet presAssocID="{476AF72A-6DA6-404E-9CD9-747FCDE9D3D7}" presName="descendantText" presStyleLbl="alignAccFollowNode1" presStyleIdx="1" presStyleCnt="2">
        <dgm:presLayoutVars>
          <dgm:bulletEnabled val="1"/>
        </dgm:presLayoutVars>
      </dgm:prSet>
      <dgm:spPr/>
    </dgm:pt>
    <dgm:pt modelId="{69CA2DF6-0C9B-45DE-B2AB-0BB79AC878E1}" type="pres">
      <dgm:prSet presAssocID="{83C806CD-E83F-41B8-A770-8FB381E9DCBC}" presName="sp" presStyleCnt="0"/>
      <dgm:spPr/>
    </dgm:pt>
    <dgm:pt modelId="{1A480861-AB67-4CA5-9242-5DF3B01F4D1A}" type="pres">
      <dgm:prSet presAssocID="{224C256A-5AFB-49A8-BA56-CBDB567FFA03}" presName="linNode" presStyleCnt="0"/>
      <dgm:spPr/>
    </dgm:pt>
    <dgm:pt modelId="{C76EF81F-8193-434E-8D89-BAB937584247}" type="pres">
      <dgm:prSet presAssocID="{224C256A-5AFB-49A8-BA56-CBDB567FFA03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35E4E803-3C45-4CE9-9675-938B5D0E2C04}" srcId="{2A577F4E-EC03-4032-A3E9-255285604913}" destId="{0B4646D3-D3AB-441F-BF08-3D374082C9C1}" srcOrd="0" destOrd="0" parTransId="{74F3E239-30B5-4372-9775-7D0926CB7594}" sibTransId="{CA02D90C-2D7E-47A0-828D-F3B6E0E419BD}"/>
    <dgm:cxn modelId="{C51D3608-EE6F-42E1-B709-314294388D2B}" srcId="{2A577F4E-EC03-4032-A3E9-255285604913}" destId="{C2E9D07D-04A1-45BF-8B62-23589CA70D31}" srcOrd="1" destOrd="0" parTransId="{36F0E8DA-D49C-4827-B4D6-D7753004D619}" sibTransId="{D06FB36A-6CDC-4253-A4A5-9495E96B7690}"/>
    <dgm:cxn modelId="{C4472B11-99B3-4BCE-85A8-A737ADA70FB9}" srcId="{F0BD7262-5DBD-405A-8A56-B12D39765416}" destId="{476AF72A-6DA6-404E-9CD9-747FCDE9D3D7}" srcOrd="1" destOrd="0" parTransId="{A68365E2-D5FB-4840-9D5D-5BAC11CCBB67}" sibTransId="{83C806CD-E83F-41B8-A770-8FB381E9DCBC}"/>
    <dgm:cxn modelId="{5C3ABD13-69F4-453C-964D-75C42661E906}" type="presOf" srcId="{224C256A-5AFB-49A8-BA56-CBDB567FFA03}" destId="{C76EF81F-8193-434E-8D89-BAB937584247}" srcOrd="0" destOrd="0" presId="urn:microsoft.com/office/officeart/2005/8/layout/vList5"/>
    <dgm:cxn modelId="{38BCE015-CEFB-41BE-9D12-57F4F454ADBB}" srcId="{F0BD7262-5DBD-405A-8A56-B12D39765416}" destId="{2A577F4E-EC03-4032-A3E9-255285604913}" srcOrd="0" destOrd="0" parTransId="{EDBB090F-EB63-4F52-9FC1-0E3DD616F6E3}" sibTransId="{481A28A1-478D-4B54-B77E-0613D8C3B681}"/>
    <dgm:cxn modelId="{3AC5701C-D442-424E-BA63-C2C0D30C87D1}" srcId="{F0BD7262-5DBD-405A-8A56-B12D39765416}" destId="{224C256A-5AFB-49A8-BA56-CBDB567FFA03}" srcOrd="2" destOrd="0" parTransId="{77D7E471-0D17-49B7-B5ED-BAE9288965DF}" sibTransId="{E806D3A3-0039-4725-8F00-0A8C3CEDEC04}"/>
    <dgm:cxn modelId="{F5457838-2A86-4B7F-8B75-D3D9A31BE600}" type="presOf" srcId="{A7418618-00F6-4249-9EF4-BEBC652A0B82}" destId="{4CBE2267-92E0-40C8-B42C-31A8A19750BC}" srcOrd="0" destOrd="2" presId="urn:microsoft.com/office/officeart/2005/8/layout/vList5"/>
    <dgm:cxn modelId="{71E7EE3C-208F-40A6-A7A3-7EF0DFBF44D5}" type="presOf" srcId="{F0BD7262-5DBD-405A-8A56-B12D39765416}" destId="{78ED355E-B29F-4DDC-8223-D67EDC572022}" srcOrd="0" destOrd="0" presId="urn:microsoft.com/office/officeart/2005/8/layout/vList5"/>
    <dgm:cxn modelId="{9427828A-0225-4517-A211-1DC07E6572CD}" type="presOf" srcId="{476AF72A-6DA6-404E-9CD9-747FCDE9D3D7}" destId="{DA10A94D-C70E-45FA-98B8-E3A6A63E2016}" srcOrd="0" destOrd="0" presId="urn:microsoft.com/office/officeart/2005/8/layout/vList5"/>
    <dgm:cxn modelId="{20E2F495-2E3E-48A7-B71B-DF61CAC192CD}" srcId="{476AF72A-6DA6-404E-9CD9-747FCDE9D3D7}" destId="{A9D3EBE5-1C10-45CF-BDE9-A338CAAC1273}" srcOrd="1" destOrd="0" parTransId="{A81C4326-CC89-4880-9376-B6FF823225E2}" sibTransId="{03E15A33-291E-426C-B6A0-2F5BE87AC728}"/>
    <dgm:cxn modelId="{B2043A99-2A2B-4A89-B3E0-8BECD179F265}" type="presOf" srcId="{0B4646D3-D3AB-441F-BF08-3D374082C9C1}" destId="{4CBE2267-92E0-40C8-B42C-31A8A19750BC}" srcOrd="0" destOrd="0" presId="urn:microsoft.com/office/officeart/2005/8/layout/vList5"/>
    <dgm:cxn modelId="{A9C74EAB-CAD3-4A48-AFAB-498AF5766EC0}" type="presOf" srcId="{A9D3EBE5-1C10-45CF-BDE9-A338CAAC1273}" destId="{40357A1F-5425-47E5-8A4F-E25409112963}" srcOrd="0" destOrd="1" presId="urn:microsoft.com/office/officeart/2005/8/layout/vList5"/>
    <dgm:cxn modelId="{6C48C3C4-7752-4517-8033-4C2C08B9C727}" type="presOf" srcId="{2A577F4E-EC03-4032-A3E9-255285604913}" destId="{A689499B-2F69-4FD1-8003-8D41AF6535CA}" srcOrd="0" destOrd="0" presId="urn:microsoft.com/office/officeart/2005/8/layout/vList5"/>
    <dgm:cxn modelId="{4EF73CCD-BA6D-44D7-9758-BCF559B7A34C}" srcId="{476AF72A-6DA6-404E-9CD9-747FCDE9D3D7}" destId="{D0C79B36-31C4-4EF5-8B63-E22A54C3C1D2}" srcOrd="0" destOrd="0" parTransId="{B9F575D7-E258-4424-9209-3AAE966E2D7E}" sibTransId="{C459FCC9-D926-4432-9763-98017933D7CD}"/>
    <dgm:cxn modelId="{9F2DEACD-7FE9-4F25-B7A6-BE2C79D1FFD8}" srcId="{2A577F4E-EC03-4032-A3E9-255285604913}" destId="{A7418618-00F6-4249-9EF4-BEBC652A0B82}" srcOrd="2" destOrd="0" parTransId="{924FA33F-5210-4197-A725-E018EFFA3216}" sibTransId="{75AFF7D8-046F-4708-B398-41CD33BEF83B}"/>
    <dgm:cxn modelId="{A34B93DA-FDA3-41B3-B444-1208E1684069}" type="presOf" srcId="{D0C79B36-31C4-4EF5-8B63-E22A54C3C1D2}" destId="{40357A1F-5425-47E5-8A4F-E25409112963}" srcOrd="0" destOrd="0" presId="urn:microsoft.com/office/officeart/2005/8/layout/vList5"/>
    <dgm:cxn modelId="{699DDAED-694A-45FF-8912-6F5546AC98A7}" type="presOf" srcId="{C2E9D07D-04A1-45BF-8B62-23589CA70D31}" destId="{4CBE2267-92E0-40C8-B42C-31A8A19750BC}" srcOrd="0" destOrd="1" presId="urn:microsoft.com/office/officeart/2005/8/layout/vList5"/>
    <dgm:cxn modelId="{D00B5667-2377-47B8-B8B2-A0C57922139D}" type="presParOf" srcId="{78ED355E-B29F-4DDC-8223-D67EDC572022}" destId="{D8D373D5-A148-44B5-ABDB-A954587B491B}" srcOrd="0" destOrd="0" presId="urn:microsoft.com/office/officeart/2005/8/layout/vList5"/>
    <dgm:cxn modelId="{0B5AB05C-2A08-49FA-8754-855CD1DA9ED6}" type="presParOf" srcId="{D8D373D5-A148-44B5-ABDB-A954587B491B}" destId="{A689499B-2F69-4FD1-8003-8D41AF6535CA}" srcOrd="0" destOrd="0" presId="urn:microsoft.com/office/officeart/2005/8/layout/vList5"/>
    <dgm:cxn modelId="{53A9C04F-C03F-4A0C-A4C7-D1D9F0189351}" type="presParOf" srcId="{D8D373D5-A148-44B5-ABDB-A954587B491B}" destId="{4CBE2267-92E0-40C8-B42C-31A8A19750BC}" srcOrd="1" destOrd="0" presId="urn:microsoft.com/office/officeart/2005/8/layout/vList5"/>
    <dgm:cxn modelId="{9D08696B-0FAE-4ACC-AF6D-971F9930CF09}" type="presParOf" srcId="{78ED355E-B29F-4DDC-8223-D67EDC572022}" destId="{86A67C39-AA5A-4C6F-8759-CCD0E4C606B6}" srcOrd="1" destOrd="0" presId="urn:microsoft.com/office/officeart/2005/8/layout/vList5"/>
    <dgm:cxn modelId="{EE146555-D45E-495B-A303-F8E5BBF1EA96}" type="presParOf" srcId="{78ED355E-B29F-4DDC-8223-D67EDC572022}" destId="{23DE0369-61DA-46CE-A402-CFAEEDC38EC4}" srcOrd="2" destOrd="0" presId="urn:microsoft.com/office/officeart/2005/8/layout/vList5"/>
    <dgm:cxn modelId="{5C6F7B34-BF65-4E7B-9F23-50F171366523}" type="presParOf" srcId="{23DE0369-61DA-46CE-A402-CFAEEDC38EC4}" destId="{DA10A94D-C70E-45FA-98B8-E3A6A63E2016}" srcOrd="0" destOrd="0" presId="urn:microsoft.com/office/officeart/2005/8/layout/vList5"/>
    <dgm:cxn modelId="{F745A31D-077A-4DBF-ABC3-185E2D39AF93}" type="presParOf" srcId="{23DE0369-61DA-46CE-A402-CFAEEDC38EC4}" destId="{40357A1F-5425-47E5-8A4F-E25409112963}" srcOrd="1" destOrd="0" presId="urn:microsoft.com/office/officeart/2005/8/layout/vList5"/>
    <dgm:cxn modelId="{70C91210-5820-4BB2-B09D-7961775303AB}" type="presParOf" srcId="{78ED355E-B29F-4DDC-8223-D67EDC572022}" destId="{69CA2DF6-0C9B-45DE-B2AB-0BB79AC878E1}" srcOrd="3" destOrd="0" presId="urn:microsoft.com/office/officeart/2005/8/layout/vList5"/>
    <dgm:cxn modelId="{94D7EA71-F251-4E98-BBA1-5520A03CAC38}" type="presParOf" srcId="{78ED355E-B29F-4DDC-8223-D67EDC572022}" destId="{1A480861-AB67-4CA5-9242-5DF3B01F4D1A}" srcOrd="4" destOrd="0" presId="urn:microsoft.com/office/officeart/2005/8/layout/vList5"/>
    <dgm:cxn modelId="{7F850D62-7614-448E-B1BA-11746A2A3D74}" type="presParOf" srcId="{1A480861-AB67-4CA5-9242-5DF3B01F4D1A}" destId="{C76EF81F-8193-434E-8D89-BAB93758424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31F15-6DCE-45C6-A1BC-3E394D4BC885}">
      <dsp:nvSpPr>
        <dsp:cNvPr id="0" name=""/>
        <dsp:cNvSpPr/>
      </dsp:nvSpPr>
      <dsp:spPr>
        <a:xfrm>
          <a:off x="0" y="13642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Program ends with an internship for 7 weeks.</a:t>
          </a:r>
          <a:endParaRPr lang="en-US" sz="2000" kern="1200"/>
        </a:p>
      </dsp:txBody>
      <dsp:txXfrm>
        <a:off x="41123" y="54765"/>
        <a:ext cx="6489167" cy="760154"/>
      </dsp:txXfrm>
    </dsp:sp>
    <dsp:sp modelId="{BCCE8F6D-9021-4BFA-B056-9DB9878529A6}">
      <dsp:nvSpPr>
        <dsp:cNvPr id="0" name=""/>
        <dsp:cNvSpPr/>
      </dsp:nvSpPr>
      <dsp:spPr>
        <a:xfrm>
          <a:off x="0" y="985643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We arrange the internship.</a:t>
          </a:r>
          <a:endParaRPr lang="en-US" sz="2000" kern="1200"/>
        </a:p>
      </dsp:txBody>
      <dsp:txXfrm>
        <a:off x="41123" y="1026766"/>
        <a:ext cx="6489167" cy="760154"/>
      </dsp:txXfrm>
    </dsp:sp>
    <dsp:sp modelId="{3C0B0ABA-2E1B-4AD9-B75E-E55C5552B9F4}">
      <dsp:nvSpPr>
        <dsp:cNvPr id="0" name=""/>
        <dsp:cNvSpPr/>
      </dsp:nvSpPr>
      <dsp:spPr>
        <a:xfrm>
          <a:off x="0" y="1957643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Internship company must already have a team of developers that our students will become a member of.</a:t>
          </a:r>
          <a:endParaRPr lang="en-US" sz="2000" kern="1200"/>
        </a:p>
      </dsp:txBody>
      <dsp:txXfrm>
        <a:off x="41123" y="1998766"/>
        <a:ext cx="6489167" cy="760154"/>
      </dsp:txXfrm>
    </dsp:sp>
    <dsp:sp modelId="{6EDC2180-02D2-42E9-89B2-251BAEA8A8E0}">
      <dsp:nvSpPr>
        <dsp:cNvPr id="0" name=""/>
        <dsp:cNvSpPr/>
      </dsp:nvSpPr>
      <dsp:spPr>
        <a:xfrm>
          <a:off x="0" y="2929642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Only contributing code to the company’s product is suitable for an internship.</a:t>
          </a:r>
          <a:endParaRPr lang="en-US" sz="2000" kern="1200" dirty="0"/>
        </a:p>
      </dsp:txBody>
      <dsp:txXfrm>
        <a:off x="41123" y="2970765"/>
        <a:ext cx="6489167" cy="760154"/>
      </dsp:txXfrm>
    </dsp:sp>
    <dsp:sp modelId="{FFFB6B04-3223-430D-BB51-FDE621EA8491}">
      <dsp:nvSpPr>
        <dsp:cNvPr id="0" name=""/>
        <dsp:cNvSpPr/>
      </dsp:nvSpPr>
      <dsp:spPr>
        <a:xfrm>
          <a:off x="0" y="3901643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Most are hired by the companies.</a:t>
          </a:r>
          <a:endParaRPr lang="en-US" sz="2000" kern="1200"/>
        </a:p>
      </dsp:txBody>
      <dsp:txXfrm>
        <a:off x="41123" y="3942766"/>
        <a:ext cx="6489167" cy="760154"/>
      </dsp:txXfrm>
    </dsp:sp>
    <dsp:sp modelId="{10416211-D9B4-4F6A-975F-A3287F50B227}">
      <dsp:nvSpPr>
        <dsp:cNvPr id="0" name=""/>
        <dsp:cNvSpPr/>
      </dsp:nvSpPr>
      <dsp:spPr>
        <a:xfrm>
          <a:off x="0" y="4873643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1/3 of the graduating class continues to university.</a:t>
          </a:r>
          <a:endParaRPr lang="en-US" sz="2000" kern="1200"/>
        </a:p>
      </dsp:txBody>
      <dsp:txXfrm>
        <a:off x="41123" y="4914766"/>
        <a:ext cx="6489167" cy="7601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BF0BC-970F-4F42-BECC-0FBFEC179EDA}">
      <dsp:nvSpPr>
        <dsp:cNvPr id="0" name=""/>
        <dsp:cNvSpPr/>
      </dsp:nvSpPr>
      <dsp:spPr>
        <a:xfrm>
          <a:off x="0" y="93"/>
          <a:ext cx="6571413" cy="17538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Do not comment the obvious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300"/>
            </a:spcAft>
            <a:buNone/>
          </a:pPr>
          <a:r>
            <a:rPr lang="en-CA" sz="2400" kern="1200" dirty="0"/>
            <a:t>// Assign age to bob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300"/>
            </a:spcAft>
            <a:buNone/>
          </a:pPr>
          <a:r>
            <a:rPr lang="en-CA" sz="2400" kern="1200" dirty="0"/>
            <a:t>bob = age;</a:t>
          </a:r>
          <a:endParaRPr lang="en-US" sz="2400" kern="1200" dirty="0"/>
        </a:p>
      </dsp:txBody>
      <dsp:txXfrm>
        <a:off x="85617" y="85710"/>
        <a:ext cx="6400179" cy="1582640"/>
      </dsp:txXfrm>
    </dsp:sp>
    <dsp:sp modelId="{B7A66B39-38A1-4251-A52C-A84911CD23A8}">
      <dsp:nvSpPr>
        <dsp:cNvPr id="0" name=""/>
        <dsp:cNvSpPr/>
      </dsp:nvSpPr>
      <dsp:spPr>
        <a:xfrm>
          <a:off x="0" y="1753968"/>
          <a:ext cx="6571413" cy="69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42" tIns="6350" rIns="35560" bIns="6350" numCol="1" spcCol="1270" anchor="t" anchorCtr="0">
          <a:noAutofit/>
        </a:bodyPr>
        <a:lstStyle/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400" kern="1200" dirty="0"/>
        </a:p>
      </dsp:txBody>
      <dsp:txXfrm>
        <a:off x="0" y="1753968"/>
        <a:ext cx="6571413" cy="69377"/>
      </dsp:txXfrm>
    </dsp:sp>
    <dsp:sp modelId="{8EFFE8EA-6162-4DF2-856F-9BBC3DFAF243}">
      <dsp:nvSpPr>
        <dsp:cNvPr id="0" name=""/>
        <dsp:cNvSpPr/>
      </dsp:nvSpPr>
      <dsp:spPr>
        <a:xfrm>
          <a:off x="0" y="1823346"/>
          <a:ext cx="6571413" cy="1294038"/>
        </a:xfrm>
        <a:prstGeom prst="roundRect">
          <a:avLst/>
        </a:prstGeom>
        <a:solidFill>
          <a:schemeClr val="accent2">
            <a:hueOff val="-482695"/>
            <a:satOff val="-1250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Nothing should be limitless or have a limitless range, document this in your code.</a:t>
          </a:r>
          <a:endParaRPr lang="en-US" sz="2400" kern="1200" dirty="0"/>
        </a:p>
      </dsp:txBody>
      <dsp:txXfrm>
        <a:off x="63170" y="1886516"/>
        <a:ext cx="6445073" cy="1167698"/>
      </dsp:txXfrm>
    </dsp:sp>
    <dsp:sp modelId="{9CBD34C7-1E5E-42C5-B9FD-AA7F1312B455}">
      <dsp:nvSpPr>
        <dsp:cNvPr id="0" name=""/>
        <dsp:cNvSpPr/>
      </dsp:nvSpPr>
      <dsp:spPr>
        <a:xfrm>
          <a:off x="0" y="3129449"/>
          <a:ext cx="6571413" cy="1294038"/>
        </a:xfrm>
        <a:prstGeom prst="roundRect">
          <a:avLst/>
        </a:prstGeom>
        <a:solidFill>
          <a:schemeClr val="accent2">
            <a:hueOff val="-965390"/>
            <a:satOff val="-2501"/>
            <a:lumOff val="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You can never write too many comments only too few.</a:t>
          </a:r>
          <a:endParaRPr lang="en-US" sz="2400" kern="1200" dirty="0"/>
        </a:p>
      </dsp:txBody>
      <dsp:txXfrm>
        <a:off x="63170" y="3192619"/>
        <a:ext cx="6445073" cy="1167698"/>
      </dsp:txXfrm>
    </dsp:sp>
    <dsp:sp modelId="{6CB8BA65-DA89-4E81-8F93-B985975D0EFB}">
      <dsp:nvSpPr>
        <dsp:cNvPr id="0" name=""/>
        <dsp:cNvSpPr/>
      </dsp:nvSpPr>
      <dsp:spPr>
        <a:xfrm>
          <a:off x="0" y="4435553"/>
          <a:ext cx="6571413" cy="1294038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Modern editors will let you hide comments if you find them taking up too many lines.</a:t>
          </a:r>
          <a:endParaRPr lang="en-US" sz="2400" kern="1200" dirty="0"/>
        </a:p>
      </dsp:txBody>
      <dsp:txXfrm>
        <a:off x="63170" y="4498723"/>
        <a:ext cx="6445073" cy="11676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83884-6DE2-43E4-A1F3-6CC0ECAA2B7A}">
      <dsp:nvSpPr>
        <dsp:cNvPr id="0" name=""/>
        <dsp:cNvSpPr/>
      </dsp:nvSpPr>
      <dsp:spPr>
        <a:xfrm>
          <a:off x="0" y="10942"/>
          <a:ext cx="6571413" cy="13513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Recently I was criticized for writing comments in an html file.</a:t>
          </a:r>
          <a:endParaRPr lang="en-US" sz="2400" kern="1200" dirty="0"/>
        </a:p>
      </dsp:txBody>
      <dsp:txXfrm>
        <a:off x="65967" y="76909"/>
        <a:ext cx="6439479" cy="1219416"/>
      </dsp:txXfrm>
    </dsp:sp>
    <dsp:sp modelId="{386E6EB4-8108-4E35-8AE1-520C33410CE1}">
      <dsp:nvSpPr>
        <dsp:cNvPr id="0" name=""/>
        <dsp:cNvSpPr/>
      </dsp:nvSpPr>
      <dsp:spPr>
        <a:xfrm>
          <a:off x="0" y="1463092"/>
          <a:ext cx="6571413" cy="1351350"/>
        </a:xfrm>
        <a:prstGeom prst="roundRect">
          <a:avLst/>
        </a:prstGeom>
        <a:solidFill>
          <a:schemeClr val="accent2">
            <a:hueOff val="-482695"/>
            <a:satOff val="-1250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I was also criticized for having comments in my Maven pom.xml file.</a:t>
          </a:r>
          <a:endParaRPr lang="en-US" sz="2400" kern="1200"/>
        </a:p>
      </dsp:txBody>
      <dsp:txXfrm>
        <a:off x="65967" y="1529059"/>
        <a:ext cx="6439479" cy="1219416"/>
      </dsp:txXfrm>
    </dsp:sp>
    <dsp:sp modelId="{DD10BAA9-4CFE-4F97-AA6E-1CEC235DDCCE}">
      <dsp:nvSpPr>
        <dsp:cNvPr id="0" name=""/>
        <dsp:cNvSpPr/>
      </dsp:nvSpPr>
      <dsp:spPr>
        <a:xfrm>
          <a:off x="0" y="2915242"/>
          <a:ext cx="6571413" cy="1351350"/>
        </a:xfrm>
        <a:prstGeom prst="roundRect">
          <a:avLst/>
        </a:prstGeom>
        <a:solidFill>
          <a:schemeClr val="accent2">
            <a:hueOff val="-965390"/>
            <a:satOff val="-2501"/>
            <a:lumOff val="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I gave in and removed them because I was contributing to someone else’s sandbox and that made them the final arbiter.</a:t>
          </a:r>
          <a:endParaRPr lang="en-US" sz="2400" kern="1200"/>
        </a:p>
      </dsp:txBody>
      <dsp:txXfrm>
        <a:off x="65967" y="2981209"/>
        <a:ext cx="6439479" cy="1219416"/>
      </dsp:txXfrm>
    </dsp:sp>
    <dsp:sp modelId="{C8F474AA-0FEE-434D-8660-75CBF2B88695}">
      <dsp:nvSpPr>
        <dsp:cNvPr id="0" name=""/>
        <dsp:cNvSpPr/>
      </dsp:nvSpPr>
      <dsp:spPr>
        <a:xfrm>
          <a:off x="0" y="4367393"/>
          <a:ext cx="6571413" cy="135135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I regret giving in. </a:t>
          </a:r>
          <a:endParaRPr lang="en-US" sz="2400" kern="1200" dirty="0"/>
        </a:p>
      </dsp:txBody>
      <dsp:txXfrm>
        <a:off x="65967" y="4433360"/>
        <a:ext cx="6439479" cy="12194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30147-EA7F-4063-B578-2BD90D99467C}">
      <dsp:nvSpPr>
        <dsp:cNvPr id="0" name=""/>
        <dsp:cNvSpPr/>
      </dsp:nvSpPr>
      <dsp:spPr>
        <a:xfrm>
          <a:off x="0" y="2517"/>
          <a:ext cx="2365708" cy="1100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Always fond of the Java naming conventions:</a:t>
          </a:r>
          <a:endParaRPr lang="en-US" sz="2100" kern="1200"/>
        </a:p>
      </dsp:txBody>
      <dsp:txXfrm>
        <a:off x="53741" y="56258"/>
        <a:ext cx="2258226" cy="993412"/>
      </dsp:txXfrm>
    </dsp:sp>
    <dsp:sp modelId="{9915B603-2BB2-4F5E-B50E-23C309798178}">
      <dsp:nvSpPr>
        <dsp:cNvPr id="0" name=""/>
        <dsp:cNvSpPr/>
      </dsp:nvSpPr>
      <dsp:spPr>
        <a:xfrm rot="5400000">
          <a:off x="4028203" y="-393948"/>
          <a:ext cx="880715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CA" sz="1600" kern="1200" dirty="0">
              <a:latin typeface="JetBrains Mono NL Medium" panose="020B0609020102050004" pitchFamily="49" charset="0"/>
            </a:rPr>
            <a:t>int </a:t>
          </a:r>
          <a:r>
            <a:rPr lang="en-CA" sz="1600" kern="1200" dirty="0" err="1">
              <a:latin typeface="JetBrains Mono NL Medium" panose="020B0609020102050004" pitchFamily="49" charset="0"/>
            </a:rPr>
            <a:t>mooseCountInForest</a:t>
          </a:r>
          <a:r>
            <a:rPr lang="en-CA" sz="1600" kern="1200" dirty="0">
              <a:latin typeface="JetBrains Mono NL Medium" panose="020B0609020102050004" pitchFamily="49" charset="0"/>
            </a:rPr>
            <a:t>; //Noun</a:t>
          </a:r>
          <a:endParaRPr lang="en-US" sz="1600" kern="1200" dirty="0">
            <a:latin typeface="JetBrains Mono NL Medium" panose="020B0609020102050004" pitchFamily="49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CA" sz="1600" kern="1200" dirty="0">
              <a:latin typeface="JetBrains Mono NL Medium" panose="020B0609020102050004" pitchFamily="49" charset="0"/>
            </a:rPr>
            <a:t>public int </a:t>
          </a:r>
          <a:r>
            <a:rPr lang="en-CA" sz="1600" kern="1200" dirty="0" err="1">
              <a:latin typeface="JetBrains Mono NL Medium" panose="020B0609020102050004" pitchFamily="49" charset="0"/>
            </a:rPr>
            <a:t>countTheMoose</a:t>
          </a:r>
          <a:r>
            <a:rPr lang="en-CA" sz="1600" kern="1200" dirty="0">
              <a:latin typeface="JetBrains Mono NL Medium" panose="020B0609020102050004" pitchFamily="49" charset="0"/>
            </a:rPr>
            <a:t>() //Verb</a:t>
          </a:r>
          <a:endParaRPr lang="en-US" sz="1600" kern="1200" dirty="0">
            <a:latin typeface="JetBrains Mono NL Medium" panose="020B0609020102050004" pitchFamily="49" charset="0"/>
          </a:endParaRPr>
        </a:p>
      </dsp:txBody>
      <dsp:txXfrm rot="-5400000">
        <a:off x="2365709" y="1311539"/>
        <a:ext cx="4162711" cy="794729"/>
      </dsp:txXfrm>
    </dsp:sp>
    <dsp:sp modelId="{759B0E0E-6016-4EFF-94D2-03C7D05A1E60}">
      <dsp:nvSpPr>
        <dsp:cNvPr id="0" name=""/>
        <dsp:cNvSpPr/>
      </dsp:nvSpPr>
      <dsp:spPr>
        <a:xfrm>
          <a:off x="0" y="1158456"/>
          <a:ext cx="2365708" cy="1100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First character lowercase – method, variable</a:t>
          </a:r>
          <a:endParaRPr lang="en-US" sz="2100" kern="1200" dirty="0"/>
        </a:p>
      </dsp:txBody>
      <dsp:txXfrm>
        <a:off x="53741" y="1212197"/>
        <a:ext cx="2258226" cy="993412"/>
      </dsp:txXfrm>
    </dsp:sp>
    <dsp:sp modelId="{CDCF484B-3019-4C38-A459-64266AF3591F}">
      <dsp:nvSpPr>
        <dsp:cNvPr id="0" name=""/>
        <dsp:cNvSpPr/>
      </dsp:nvSpPr>
      <dsp:spPr>
        <a:xfrm rot="5400000">
          <a:off x="4028203" y="761990"/>
          <a:ext cx="880715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CA" sz="1600" kern="1200" dirty="0">
              <a:latin typeface="JetBrains Mono NL Medium" panose="020B0609020102050004" pitchFamily="49" charset="0"/>
            </a:rPr>
            <a:t>public class </a:t>
          </a:r>
          <a:r>
            <a:rPr lang="en-CA" sz="1600" kern="1200" dirty="0" err="1">
              <a:latin typeface="JetBrains Mono NL Medium" panose="020B0609020102050004" pitchFamily="49" charset="0"/>
            </a:rPr>
            <a:t>MooseFarm</a:t>
          </a:r>
          <a:r>
            <a:rPr lang="en-CA" sz="1600" kern="1200" dirty="0">
              <a:latin typeface="JetBrains Mono NL Medium" panose="020B0609020102050004" pitchFamily="49" charset="0"/>
            </a:rPr>
            <a:t> { //Noun</a:t>
          </a:r>
          <a:endParaRPr lang="en-US" sz="1600" kern="1200" dirty="0">
            <a:latin typeface="JetBrains Mono NL Medium" panose="020B0609020102050004" pitchFamily="49" charset="0"/>
          </a:endParaRPr>
        </a:p>
      </dsp:txBody>
      <dsp:txXfrm rot="-5400000">
        <a:off x="2365709" y="2467478"/>
        <a:ext cx="4162711" cy="794729"/>
      </dsp:txXfrm>
    </dsp:sp>
    <dsp:sp modelId="{391F4CD0-CF2B-4134-8746-6DD55CEDACB3}">
      <dsp:nvSpPr>
        <dsp:cNvPr id="0" name=""/>
        <dsp:cNvSpPr/>
      </dsp:nvSpPr>
      <dsp:spPr>
        <a:xfrm>
          <a:off x="0" y="2314395"/>
          <a:ext cx="2365708" cy="1100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First character uppercase – class</a:t>
          </a:r>
          <a:endParaRPr lang="en-US" sz="2100" kern="1200"/>
        </a:p>
      </dsp:txBody>
      <dsp:txXfrm>
        <a:off x="53741" y="2368136"/>
        <a:ext cx="2258226" cy="993412"/>
      </dsp:txXfrm>
    </dsp:sp>
    <dsp:sp modelId="{7C187B8D-84AD-4447-9AE7-5117E024CF75}">
      <dsp:nvSpPr>
        <dsp:cNvPr id="0" name=""/>
        <dsp:cNvSpPr/>
      </dsp:nvSpPr>
      <dsp:spPr>
        <a:xfrm rot="5400000">
          <a:off x="4028203" y="1917929"/>
          <a:ext cx="880715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JetBrains Mono NL Medium" panose="020B0609020102050004" pitchFamily="49" charset="0"/>
            </a:rPr>
            <a:t>final static int DOZEN = 12;//Noun</a:t>
          </a:r>
          <a:endParaRPr lang="en-US" sz="1600" kern="1200" dirty="0">
            <a:latin typeface="JetBrains Mono NL Medium" panose="020B0609020102050004" pitchFamily="49" charset="0"/>
          </a:endParaRPr>
        </a:p>
      </dsp:txBody>
      <dsp:txXfrm rot="-5400000">
        <a:off x="2365709" y="3623417"/>
        <a:ext cx="4162711" cy="794729"/>
      </dsp:txXfrm>
    </dsp:sp>
    <dsp:sp modelId="{963203C4-56C9-4697-96B5-DAAD4CD2D543}">
      <dsp:nvSpPr>
        <dsp:cNvPr id="0" name=""/>
        <dsp:cNvSpPr/>
      </dsp:nvSpPr>
      <dsp:spPr>
        <a:xfrm>
          <a:off x="0" y="3470334"/>
          <a:ext cx="2365708" cy="1100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All characters uppercase – constants such as</a:t>
          </a:r>
          <a:endParaRPr lang="en-US" sz="2100" kern="1200"/>
        </a:p>
      </dsp:txBody>
      <dsp:txXfrm>
        <a:off x="53741" y="3524075"/>
        <a:ext cx="2258226" cy="993412"/>
      </dsp:txXfrm>
    </dsp:sp>
    <dsp:sp modelId="{88EB075B-5AD4-4398-A615-8B03769B0A10}">
      <dsp:nvSpPr>
        <dsp:cNvPr id="0" name=""/>
        <dsp:cNvSpPr/>
      </dsp:nvSpPr>
      <dsp:spPr>
        <a:xfrm rot="5400000">
          <a:off x="4028203" y="3073868"/>
          <a:ext cx="880715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/>
            <a:t>Except for constants where the underscore is the separator</a:t>
          </a:r>
          <a:endParaRPr lang="en-US" sz="1600" kern="1200"/>
        </a:p>
      </dsp:txBody>
      <dsp:txXfrm rot="-5400000">
        <a:off x="2365709" y="4779356"/>
        <a:ext cx="4162711" cy="794729"/>
      </dsp:txXfrm>
    </dsp:sp>
    <dsp:sp modelId="{BBCFBB24-308F-42F1-8CD1-79FC937DEC95}">
      <dsp:nvSpPr>
        <dsp:cNvPr id="0" name=""/>
        <dsp:cNvSpPr/>
      </dsp:nvSpPr>
      <dsp:spPr>
        <a:xfrm>
          <a:off x="0" y="4626273"/>
          <a:ext cx="2365708" cy="1100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Use multi-word names and use camel case</a:t>
          </a:r>
          <a:endParaRPr lang="en-US" sz="2100" kern="1200"/>
        </a:p>
      </dsp:txBody>
      <dsp:txXfrm>
        <a:off x="53741" y="4680014"/>
        <a:ext cx="2258226" cy="9934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055BB-664A-410A-AB9F-0AFEB8A2DF52}">
      <dsp:nvSpPr>
        <dsp:cNvPr id="0" name=""/>
        <dsp:cNvSpPr/>
      </dsp:nvSpPr>
      <dsp:spPr>
        <a:xfrm>
          <a:off x="160362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88C6C-9026-4273-93AD-00C87A4D0ACF}">
      <dsp:nvSpPr>
        <dsp:cNvPr id="0" name=""/>
        <dsp:cNvSpPr/>
      </dsp:nvSpPr>
      <dsp:spPr>
        <a:xfrm>
          <a:off x="440904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D99CC-A5C5-4CDB-AC88-AC4D7EE2C485}">
      <dsp:nvSpPr>
        <dsp:cNvPr id="0" name=""/>
        <dsp:cNvSpPr/>
      </dsp:nvSpPr>
      <dsp:spPr>
        <a:xfrm>
          <a:off x="1782544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If you aren’t using a testing framework then consider looking for another job.</a:t>
          </a:r>
          <a:endParaRPr lang="en-US" sz="2000" kern="1200" dirty="0"/>
        </a:p>
      </dsp:txBody>
      <dsp:txXfrm>
        <a:off x="1782544" y="469890"/>
        <a:ext cx="3148942" cy="1335915"/>
      </dsp:txXfrm>
    </dsp:sp>
    <dsp:sp modelId="{C47AE017-0DE8-434D-86A6-86905CB15D8C}">
      <dsp:nvSpPr>
        <dsp:cNvPr id="0" name=""/>
        <dsp:cNvSpPr/>
      </dsp:nvSpPr>
      <dsp:spPr>
        <a:xfrm>
          <a:off x="5480166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9267-EAB6-44FD-8FD9-835D4BB2CB3E}">
      <dsp:nvSpPr>
        <dsp:cNvPr id="0" name=""/>
        <dsp:cNvSpPr/>
      </dsp:nvSpPr>
      <dsp:spPr>
        <a:xfrm>
          <a:off x="5760708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7F77C-D19C-444A-87C7-5CF5D820D5B8}">
      <dsp:nvSpPr>
        <dsp:cNvPr id="0" name=""/>
        <dsp:cNvSpPr/>
      </dsp:nvSpPr>
      <dsp:spPr>
        <a:xfrm>
          <a:off x="7022365" y="469890"/>
          <a:ext cx="3308908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Are you using the main method to run code for testing?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See Best Practices 5 </a:t>
          </a:r>
          <a:endParaRPr lang="en-US" sz="2000" kern="1200" dirty="0"/>
        </a:p>
      </dsp:txBody>
      <dsp:txXfrm>
        <a:off x="7022365" y="469890"/>
        <a:ext cx="3308908" cy="1335915"/>
      </dsp:txXfrm>
    </dsp:sp>
    <dsp:sp modelId="{73696AEE-C1DB-4BB3-8009-013F16B85AE2}">
      <dsp:nvSpPr>
        <dsp:cNvPr id="0" name=""/>
        <dsp:cNvSpPr/>
      </dsp:nvSpPr>
      <dsp:spPr>
        <a:xfrm>
          <a:off x="160362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BDCB7-32AB-4F95-B684-E3CAC8E5604C}">
      <dsp:nvSpPr>
        <dsp:cNvPr id="0" name=""/>
        <dsp:cNvSpPr/>
      </dsp:nvSpPr>
      <dsp:spPr>
        <a:xfrm>
          <a:off x="440904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5E5C0-CA19-46B3-B1BB-3612EEF535E6}">
      <dsp:nvSpPr>
        <dsp:cNvPr id="0" name=""/>
        <dsp:cNvSpPr/>
      </dsp:nvSpPr>
      <dsp:spPr>
        <a:xfrm>
          <a:off x="1792432" y="2545532"/>
          <a:ext cx="3129167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If the output of a method changes the state of anything it needs to be tested.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All methods change the state of something.</a:t>
          </a:r>
          <a:endParaRPr lang="en-US" sz="2000" kern="1200" dirty="0"/>
        </a:p>
      </dsp:txBody>
      <dsp:txXfrm>
        <a:off x="1792432" y="2545532"/>
        <a:ext cx="3129167" cy="1335915"/>
      </dsp:txXfrm>
    </dsp:sp>
    <dsp:sp modelId="{0585351D-561B-4D98-AB99-DEC652A0C97E}">
      <dsp:nvSpPr>
        <dsp:cNvPr id="0" name=""/>
        <dsp:cNvSpPr/>
      </dsp:nvSpPr>
      <dsp:spPr>
        <a:xfrm>
          <a:off x="5470278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0F31D-483F-42AF-9359-388FC6B9B86B}">
      <dsp:nvSpPr>
        <dsp:cNvPr id="0" name=""/>
        <dsp:cNvSpPr/>
      </dsp:nvSpPr>
      <dsp:spPr>
        <a:xfrm>
          <a:off x="5750820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19E27-E0E4-404F-8B30-CAFD89E8C329}">
      <dsp:nvSpPr>
        <dsp:cNvPr id="0" name=""/>
        <dsp:cNvSpPr/>
      </dsp:nvSpPr>
      <dsp:spPr>
        <a:xfrm>
          <a:off x="6978626" y="2794012"/>
          <a:ext cx="3376611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When the boss asks if your code is working the reply should always be.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i="1" kern="1200" dirty="0"/>
            <a:t>Once the code passes the tests, I’ll be able to tell you.</a:t>
          </a:r>
          <a:endParaRPr lang="en-CA" sz="2000" kern="1200" dirty="0"/>
        </a:p>
        <a:p>
          <a:pPr marL="0" lvl="0" indent="0" algn="l" defTabSz="889000"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978626" y="2794012"/>
        <a:ext cx="3376611" cy="13359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D528B-D6DA-43CC-AC36-6B49131A0B1F}">
      <dsp:nvSpPr>
        <dsp:cNvPr id="0" name=""/>
        <dsp:cNvSpPr/>
      </dsp:nvSpPr>
      <dsp:spPr>
        <a:xfrm>
          <a:off x="280440" y="2684"/>
          <a:ext cx="2862158" cy="17172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Use the IDE that you perceive will make you the most productive.</a:t>
          </a:r>
          <a:endParaRPr lang="en-US" sz="2100" kern="1200"/>
        </a:p>
      </dsp:txBody>
      <dsp:txXfrm>
        <a:off x="280440" y="2684"/>
        <a:ext cx="2862158" cy="1717295"/>
      </dsp:txXfrm>
    </dsp:sp>
    <dsp:sp modelId="{0EAC3EE6-58DF-42D6-BD0D-D56B6A4D6DA6}">
      <dsp:nvSpPr>
        <dsp:cNvPr id="0" name=""/>
        <dsp:cNvSpPr/>
      </dsp:nvSpPr>
      <dsp:spPr>
        <a:xfrm>
          <a:off x="3428814" y="2684"/>
          <a:ext cx="2862158" cy="1717295"/>
        </a:xfrm>
        <a:prstGeom prst="rect">
          <a:avLst/>
        </a:prstGeom>
        <a:solidFill>
          <a:schemeClr val="accent2">
            <a:hueOff val="-289617"/>
            <a:satOff val="-750"/>
            <a:lumOff val="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Never use an IDE’s custom internal build system.</a:t>
          </a:r>
          <a:endParaRPr lang="en-US" sz="2100" kern="1200"/>
        </a:p>
      </dsp:txBody>
      <dsp:txXfrm>
        <a:off x="3428814" y="2684"/>
        <a:ext cx="2862158" cy="1717295"/>
      </dsp:txXfrm>
    </dsp:sp>
    <dsp:sp modelId="{3D0DD513-366C-4AC5-A6BF-89176CDF1DD7}">
      <dsp:nvSpPr>
        <dsp:cNvPr id="0" name=""/>
        <dsp:cNvSpPr/>
      </dsp:nvSpPr>
      <dsp:spPr>
        <a:xfrm>
          <a:off x="280440" y="2006195"/>
          <a:ext cx="2862158" cy="1717295"/>
        </a:xfrm>
        <a:prstGeom prst="rect">
          <a:avLst/>
        </a:prstGeom>
        <a:solidFill>
          <a:schemeClr val="accent2">
            <a:hueOff val="-579234"/>
            <a:satOff val="-1500"/>
            <a:lumOff val="1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Use Maven or use Gradle.</a:t>
          </a:r>
          <a:endParaRPr lang="en-US" sz="2100" kern="1200" dirty="0"/>
        </a:p>
      </dsp:txBody>
      <dsp:txXfrm>
        <a:off x="280440" y="2006195"/>
        <a:ext cx="2862158" cy="1717295"/>
      </dsp:txXfrm>
    </dsp:sp>
    <dsp:sp modelId="{E9D2B933-456C-49B7-B4D6-CBCBD75578F0}">
      <dsp:nvSpPr>
        <dsp:cNvPr id="0" name=""/>
        <dsp:cNvSpPr/>
      </dsp:nvSpPr>
      <dsp:spPr>
        <a:xfrm>
          <a:off x="3428814" y="2006195"/>
          <a:ext cx="2862158" cy="1717295"/>
        </a:xfrm>
        <a:prstGeom prst="rect">
          <a:avLst/>
        </a:prstGeom>
        <a:solidFill>
          <a:schemeClr val="accent2">
            <a:hueOff val="-868851"/>
            <a:satOff val="-2251"/>
            <a:lumOff val="1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In a pinch use Ant.</a:t>
          </a:r>
          <a:endParaRPr lang="en-US" sz="2100" kern="1200" dirty="0"/>
        </a:p>
      </dsp:txBody>
      <dsp:txXfrm>
        <a:off x="3428814" y="2006195"/>
        <a:ext cx="2862158" cy="1717295"/>
      </dsp:txXfrm>
    </dsp:sp>
    <dsp:sp modelId="{B489523B-8C50-47AD-ABA8-174B951C7450}">
      <dsp:nvSpPr>
        <dsp:cNvPr id="0" name=""/>
        <dsp:cNvSpPr/>
      </dsp:nvSpPr>
      <dsp:spPr>
        <a:xfrm>
          <a:off x="280440" y="4009706"/>
          <a:ext cx="2862158" cy="1717295"/>
        </a:xfrm>
        <a:prstGeom prst="rect">
          <a:avLst/>
        </a:prstGeom>
        <a:solidFill>
          <a:schemeClr val="accent2">
            <a:hueOff val="-1158468"/>
            <a:satOff val="-3001"/>
            <a:lumOff val="2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The long-term maintenance of software will likely involve many developers over time.</a:t>
          </a:r>
          <a:endParaRPr lang="en-US" sz="2100" kern="1200" dirty="0"/>
        </a:p>
      </dsp:txBody>
      <dsp:txXfrm>
        <a:off x="280440" y="4009706"/>
        <a:ext cx="2862158" cy="1717295"/>
      </dsp:txXfrm>
    </dsp:sp>
    <dsp:sp modelId="{576FFA3C-C7FA-45B6-95E5-5E82EB8F44BA}">
      <dsp:nvSpPr>
        <dsp:cNvPr id="0" name=""/>
        <dsp:cNvSpPr/>
      </dsp:nvSpPr>
      <dsp:spPr>
        <a:xfrm>
          <a:off x="3428814" y="4009706"/>
          <a:ext cx="2862158" cy="1717295"/>
        </a:xfrm>
        <a:prstGeom prst="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Do not require a specific IDE for software to build, use a build tool.</a:t>
          </a:r>
          <a:endParaRPr lang="en-US" sz="2100" kern="1200" dirty="0"/>
        </a:p>
      </dsp:txBody>
      <dsp:txXfrm>
        <a:off x="3428814" y="4009706"/>
        <a:ext cx="2862158" cy="17172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FF45D-F9FA-46D1-8DFB-023825E6A074}">
      <dsp:nvSpPr>
        <dsp:cNvPr id="0" name=""/>
        <dsp:cNvSpPr/>
      </dsp:nvSpPr>
      <dsp:spPr>
        <a:xfrm>
          <a:off x="0" y="19582"/>
          <a:ext cx="6571413" cy="13513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Engineers do not try to invent a new technology for every project.</a:t>
          </a:r>
          <a:endParaRPr lang="en-US" sz="3300" kern="1200" dirty="0"/>
        </a:p>
      </dsp:txBody>
      <dsp:txXfrm>
        <a:off x="65967" y="85549"/>
        <a:ext cx="6439479" cy="1219416"/>
      </dsp:txXfrm>
    </dsp:sp>
    <dsp:sp modelId="{E2565017-E7BF-48FB-8FC6-297CD82583B2}">
      <dsp:nvSpPr>
        <dsp:cNvPr id="0" name=""/>
        <dsp:cNvSpPr/>
      </dsp:nvSpPr>
      <dsp:spPr>
        <a:xfrm>
          <a:off x="0" y="1465972"/>
          <a:ext cx="6571413" cy="1351350"/>
        </a:xfrm>
        <a:prstGeom prst="roundRect">
          <a:avLst/>
        </a:prstGeom>
        <a:solidFill>
          <a:schemeClr val="accent2">
            <a:hueOff val="-482695"/>
            <a:satOff val="-1250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They adopt and adapt proven patterns and technologies.</a:t>
          </a:r>
          <a:endParaRPr lang="en-US" sz="3300" kern="1200"/>
        </a:p>
      </dsp:txBody>
      <dsp:txXfrm>
        <a:off x="65967" y="1531939"/>
        <a:ext cx="6439479" cy="1219416"/>
      </dsp:txXfrm>
    </dsp:sp>
    <dsp:sp modelId="{5ECE824A-E72B-4A29-ABEE-C21E50BE5D4D}">
      <dsp:nvSpPr>
        <dsp:cNvPr id="0" name=""/>
        <dsp:cNvSpPr/>
      </dsp:nvSpPr>
      <dsp:spPr>
        <a:xfrm>
          <a:off x="0" y="2912362"/>
          <a:ext cx="6571413" cy="1351350"/>
        </a:xfrm>
        <a:prstGeom prst="roundRect">
          <a:avLst/>
        </a:prstGeom>
        <a:solidFill>
          <a:schemeClr val="accent2">
            <a:hueOff val="-965390"/>
            <a:satOff val="-2501"/>
            <a:lumOff val="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Best practices in software work the same way.</a:t>
          </a:r>
          <a:endParaRPr lang="en-US" sz="3300" kern="1200"/>
        </a:p>
      </dsp:txBody>
      <dsp:txXfrm>
        <a:off x="65967" y="2978329"/>
        <a:ext cx="6439479" cy="1219416"/>
      </dsp:txXfrm>
    </dsp:sp>
    <dsp:sp modelId="{7E32E9F5-1408-4C6C-AED4-ACE85C2AF7A0}">
      <dsp:nvSpPr>
        <dsp:cNvPr id="0" name=""/>
        <dsp:cNvSpPr/>
      </dsp:nvSpPr>
      <dsp:spPr>
        <a:xfrm>
          <a:off x="0" y="4358753"/>
          <a:ext cx="6571413" cy="135135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Here are the best practices that I require/hope my students employ.</a:t>
          </a:r>
          <a:endParaRPr lang="en-US" sz="3300" kern="1200" dirty="0"/>
        </a:p>
      </dsp:txBody>
      <dsp:txXfrm>
        <a:off x="65967" y="4424720"/>
        <a:ext cx="6439479" cy="12194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40306-1FC6-4EFF-BE08-B428B155CB79}">
      <dsp:nvSpPr>
        <dsp:cNvPr id="0" name=""/>
        <dsp:cNvSpPr/>
      </dsp:nvSpPr>
      <dsp:spPr>
        <a:xfrm>
          <a:off x="0" y="5173"/>
          <a:ext cx="6571413" cy="1167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84507-C062-4DA1-915E-47B861EB12B6}">
      <dsp:nvSpPr>
        <dsp:cNvPr id="0" name=""/>
        <dsp:cNvSpPr/>
      </dsp:nvSpPr>
      <dsp:spPr>
        <a:xfrm>
          <a:off x="353194" y="267879"/>
          <a:ext cx="642799" cy="642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91C34-3913-4D0D-B38D-C5B88E1DDF2C}">
      <dsp:nvSpPr>
        <dsp:cNvPr id="0" name=""/>
        <dsp:cNvSpPr/>
      </dsp:nvSpPr>
      <dsp:spPr>
        <a:xfrm>
          <a:off x="1349187" y="5173"/>
          <a:ext cx="5201447" cy="12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31" tIns="127431" rIns="127431" bIns="1274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Every problem you solve will require you to learn something new.</a:t>
          </a:r>
          <a:endParaRPr lang="en-US" sz="2000" kern="1200" dirty="0"/>
        </a:p>
      </dsp:txBody>
      <dsp:txXfrm>
        <a:off x="1349187" y="5173"/>
        <a:ext cx="5201447" cy="1204071"/>
      </dsp:txXfrm>
    </dsp:sp>
    <dsp:sp modelId="{AFC6894F-4762-4A42-80BB-898CA0777616}">
      <dsp:nvSpPr>
        <dsp:cNvPr id="0" name=""/>
        <dsp:cNvSpPr/>
      </dsp:nvSpPr>
      <dsp:spPr>
        <a:xfrm>
          <a:off x="0" y="1510262"/>
          <a:ext cx="6571413" cy="1167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E1568-6914-45EE-9C96-5204D0E84BC3}">
      <dsp:nvSpPr>
        <dsp:cNvPr id="0" name=""/>
        <dsp:cNvSpPr/>
      </dsp:nvSpPr>
      <dsp:spPr>
        <a:xfrm>
          <a:off x="353194" y="1772969"/>
          <a:ext cx="642799" cy="642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99FE9-B007-488D-AED8-8C3FDA919F5F}">
      <dsp:nvSpPr>
        <dsp:cNvPr id="0" name=""/>
        <dsp:cNvSpPr/>
      </dsp:nvSpPr>
      <dsp:spPr>
        <a:xfrm>
          <a:off x="1349187" y="1510262"/>
          <a:ext cx="5201447" cy="12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31" tIns="127431" rIns="127431" bIns="1274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As a freelancer every contract had a research budget of at least $1K (1982-1991 pre-internet).</a:t>
          </a:r>
          <a:endParaRPr lang="en-US" sz="2000" kern="1200"/>
        </a:p>
      </dsp:txBody>
      <dsp:txXfrm>
        <a:off x="1349187" y="1510262"/>
        <a:ext cx="5201447" cy="1204071"/>
      </dsp:txXfrm>
    </dsp:sp>
    <dsp:sp modelId="{8B279FAE-E954-47C3-B166-8C6F563FF991}">
      <dsp:nvSpPr>
        <dsp:cNvPr id="0" name=""/>
        <dsp:cNvSpPr/>
      </dsp:nvSpPr>
      <dsp:spPr>
        <a:xfrm>
          <a:off x="0" y="3015351"/>
          <a:ext cx="6571413" cy="1167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69FD2-57C2-4CCB-8BC0-16E6A85B2FD1}">
      <dsp:nvSpPr>
        <dsp:cNvPr id="0" name=""/>
        <dsp:cNvSpPr/>
      </dsp:nvSpPr>
      <dsp:spPr>
        <a:xfrm>
          <a:off x="353194" y="3278058"/>
          <a:ext cx="642799" cy="642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BFD9A-E7E1-4BC9-9258-B74A94FBE891}">
      <dsp:nvSpPr>
        <dsp:cNvPr id="0" name=""/>
        <dsp:cNvSpPr/>
      </dsp:nvSpPr>
      <dsp:spPr>
        <a:xfrm>
          <a:off x="1349187" y="3015351"/>
          <a:ext cx="5201447" cy="12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31" tIns="127431" rIns="127431" bIns="1274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You need to re-learn anew for most every project.</a:t>
          </a:r>
          <a:endParaRPr lang="en-US" sz="2000" kern="1200"/>
        </a:p>
      </dsp:txBody>
      <dsp:txXfrm>
        <a:off x="1349187" y="3015351"/>
        <a:ext cx="5201447" cy="1204071"/>
      </dsp:txXfrm>
    </dsp:sp>
    <dsp:sp modelId="{26995D70-DFE6-4652-8CB3-5F27492A4DF2}">
      <dsp:nvSpPr>
        <dsp:cNvPr id="0" name=""/>
        <dsp:cNvSpPr/>
      </dsp:nvSpPr>
      <dsp:spPr>
        <a:xfrm>
          <a:off x="0" y="4520441"/>
          <a:ext cx="6571413" cy="1167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9E5E7-FDE1-4264-AD42-79B441A0E974}">
      <dsp:nvSpPr>
        <dsp:cNvPr id="0" name=""/>
        <dsp:cNvSpPr/>
      </dsp:nvSpPr>
      <dsp:spPr>
        <a:xfrm>
          <a:off x="353194" y="4783147"/>
          <a:ext cx="642799" cy="642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53F83-3408-4E66-B8E3-CEC7DDD297D7}">
      <dsp:nvSpPr>
        <dsp:cNvPr id="0" name=""/>
        <dsp:cNvSpPr/>
      </dsp:nvSpPr>
      <dsp:spPr>
        <a:xfrm>
          <a:off x="1349187" y="4520441"/>
          <a:ext cx="5201447" cy="12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31" tIns="127431" rIns="127431" bIns="1274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We should also be reading before, during, and after the project.</a:t>
          </a:r>
          <a:endParaRPr lang="en-US" sz="2000" kern="1200"/>
        </a:p>
      </dsp:txBody>
      <dsp:txXfrm>
        <a:off x="1349187" y="4520441"/>
        <a:ext cx="5201447" cy="1204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15A0B-F47F-475F-9F4C-EEA1DA69500E}">
      <dsp:nvSpPr>
        <dsp:cNvPr id="0" name=""/>
        <dsp:cNvSpPr/>
      </dsp:nvSpPr>
      <dsp:spPr>
        <a:xfrm>
          <a:off x="0" y="19582"/>
          <a:ext cx="6571413" cy="13513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When you read you will be inundated with code samples.</a:t>
          </a:r>
          <a:endParaRPr lang="en-US" sz="3300" kern="1200" dirty="0"/>
        </a:p>
      </dsp:txBody>
      <dsp:txXfrm>
        <a:off x="65967" y="85549"/>
        <a:ext cx="6439479" cy="1219416"/>
      </dsp:txXfrm>
    </dsp:sp>
    <dsp:sp modelId="{0E9EADAA-4678-4DEC-8811-8B7B28E56C53}">
      <dsp:nvSpPr>
        <dsp:cNvPr id="0" name=""/>
        <dsp:cNvSpPr/>
      </dsp:nvSpPr>
      <dsp:spPr>
        <a:xfrm>
          <a:off x="0" y="1465972"/>
          <a:ext cx="6571413" cy="1351350"/>
        </a:xfrm>
        <a:prstGeom prst="roundRect">
          <a:avLst/>
        </a:prstGeom>
        <a:solidFill>
          <a:schemeClr val="accent2">
            <a:hueOff val="-482695"/>
            <a:satOff val="-1250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Do not just copy and paste.</a:t>
          </a:r>
          <a:endParaRPr lang="en-US" sz="3300" kern="1200" dirty="0"/>
        </a:p>
      </dsp:txBody>
      <dsp:txXfrm>
        <a:off x="65967" y="1531939"/>
        <a:ext cx="6439479" cy="1219416"/>
      </dsp:txXfrm>
    </dsp:sp>
    <dsp:sp modelId="{5372FE8E-3999-485B-8B87-44AC04B447C8}">
      <dsp:nvSpPr>
        <dsp:cNvPr id="0" name=""/>
        <dsp:cNvSpPr/>
      </dsp:nvSpPr>
      <dsp:spPr>
        <a:xfrm>
          <a:off x="0" y="2912362"/>
          <a:ext cx="6571413" cy="1351350"/>
        </a:xfrm>
        <a:prstGeom prst="roundRect">
          <a:avLst/>
        </a:prstGeom>
        <a:solidFill>
          <a:schemeClr val="accent2">
            <a:hueOff val="-965390"/>
            <a:satOff val="-2501"/>
            <a:lumOff val="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Test the code you find.</a:t>
          </a:r>
          <a:endParaRPr lang="en-US" sz="3300" kern="1200" dirty="0"/>
        </a:p>
      </dsp:txBody>
      <dsp:txXfrm>
        <a:off x="65967" y="2978329"/>
        <a:ext cx="6439479" cy="1219416"/>
      </dsp:txXfrm>
    </dsp:sp>
    <dsp:sp modelId="{9A57AE3D-D038-4FF3-8B98-52C1F54A1CF9}">
      <dsp:nvSpPr>
        <dsp:cNvPr id="0" name=""/>
        <dsp:cNvSpPr/>
      </dsp:nvSpPr>
      <dsp:spPr>
        <a:xfrm>
          <a:off x="0" y="4358753"/>
          <a:ext cx="6571413" cy="135135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Practice using the code.</a:t>
          </a:r>
          <a:endParaRPr lang="en-US" sz="3300" kern="1200" dirty="0"/>
        </a:p>
      </dsp:txBody>
      <dsp:txXfrm>
        <a:off x="65967" y="4424720"/>
        <a:ext cx="6439479" cy="12194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A4CC8-D2FE-4EB3-A583-D97C16110C1A}">
      <dsp:nvSpPr>
        <dsp:cNvPr id="0" name=""/>
        <dsp:cNvSpPr/>
      </dsp:nvSpPr>
      <dsp:spPr>
        <a:xfrm>
          <a:off x="0" y="26602"/>
          <a:ext cx="6571413" cy="101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Read a story of a young dev who was teamed with a luminary at a hackathon.</a:t>
          </a:r>
          <a:endParaRPr lang="en-US" sz="2400" kern="1200" dirty="0"/>
        </a:p>
      </dsp:txBody>
      <dsp:txXfrm>
        <a:off x="49347" y="75949"/>
        <a:ext cx="6472719" cy="912186"/>
      </dsp:txXfrm>
    </dsp:sp>
    <dsp:sp modelId="{28C03940-C2C3-4123-9F6B-7316EE227766}">
      <dsp:nvSpPr>
        <dsp:cNvPr id="0" name=""/>
        <dsp:cNvSpPr/>
      </dsp:nvSpPr>
      <dsp:spPr>
        <a:xfrm>
          <a:off x="0" y="1193002"/>
          <a:ext cx="6571413" cy="1010880"/>
        </a:xfrm>
        <a:prstGeom prst="roundRect">
          <a:avLst/>
        </a:prstGeom>
        <a:solidFill>
          <a:schemeClr val="accent2">
            <a:hueOff val="-362021"/>
            <a:satOff val="-938"/>
            <a:lumOff val="6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The luminary made one point clear, the program needed to fulfill the requirements.</a:t>
          </a:r>
          <a:endParaRPr lang="en-US" sz="2400" kern="1200" dirty="0"/>
        </a:p>
      </dsp:txBody>
      <dsp:txXfrm>
        <a:off x="49347" y="1242349"/>
        <a:ext cx="6472719" cy="912186"/>
      </dsp:txXfrm>
    </dsp:sp>
    <dsp:sp modelId="{EC70DA09-762D-4DFE-BBD9-AB38BA3F6300}">
      <dsp:nvSpPr>
        <dsp:cNvPr id="0" name=""/>
        <dsp:cNvSpPr/>
      </dsp:nvSpPr>
      <dsp:spPr>
        <a:xfrm>
          <a:off x="0" y="2359402"/>
          <a:ext cx="6571413" cy="1010880"/>
        </a:xfrm>
        <a:prstGeom prst="roundRect">
          <a:avLst/>
        </a:prstGeom>
        <a:solidFill>
          <a:schemeClr val="accent2">
            <a:hueOff val="-724043"/>
            <a:satOff val="-1875"/>
            <a:lumOff val="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There was no time to worry about code quality, it just had to work.</a:t>
          </a:r>
          <a:endParaRPr lang="en-US" sz="2400" kern="1200" dirty="0"/>
        </a:p>
      </dsp:txBody>
      <dsp:txXfrm>
        <a:off x="49347" y="2408749"/>
        <a:ext cx="6472719" cy="912186"/>
      </dsp:txXfrm>
    </dsp:sp>
    <dsp:sp modelId="{99802483-1CBE-420C-8CD3-34D1CF21E62D}">
      <dsp:nvSpPr>
        <dsp:cNvPr id="0" name=""/>
        <dsp:cNvSpPr/>
      </dsp:nvSpPr>
      <dsp:spPr>
        <a:xfrm>
          <a:off x="0" y="3525803"/>
          <a:ext cx="6571413" cy="1010880"/>
        </a:xfrm>
        <a:prstGeom prst="roundRect">
          <a:avLst/>
        </a:prstGeom>
        <a:solidFill>
          <a:schemeClr val="accent2">
            <a:hueOff val="-1086064"/>
            <a:satOff val="-2813"/>
            <a:lumOff val="19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If they were lucky to finish early only then could the code be reviewed.</a:t>
          </a:r>
          <a:endParaRPr lang="en-US" sz="2400" kern="1200" dirty="0"/>
        </a:p>
      </dsp:txBody>
      <dsp:txXfrm>
        <a:off x="49347" y="3575150"/>
        <a:ext cx="6472719" cy="912186"/>
      </dsp:txXfrm>
    </dsp:sp>
    <dsp:sp modelId="{79D3619B-F5FA-4FAA-A768-1E0823870591}">
      <dsp:nvSpPr>
        <dsp:cNvPr id="0" name=""/>
        <dsp:cNvSpPr/>
      </dsp:nvSpPr>
      <dsp:spPr>
        <a:xfrm>
          <a:off x="0" y="4692203"/>
          <a:ext cx="6571413" cy="101088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I disagree with this approach even though I have great respect for this luminary.</a:t>
          </a:r>
          <a:endParaRPr lang="en-US" sz="2400" kern="1200" dirty="0"/>
        </a:p>
      </dsp:txBody>
      <dsp:txXfrm>
        <a:off x="49347" y="4741550"/>
        <a:ext cx="6472719" cy="9121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2DAC1-E053-482E-85E0-98EDB96E197B}">
      <dsp:nvSpPr>
        <dsp:cNvPr id="0" name=""/>
        <dsp:cNvSpPr/>
      </dsp:nvSpPr>
      <dsp:spPr>
        <a:xfrm>
          <a:off x="0" y="267217"/>
          <a:ext cx="6571413" cy="61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Good code quality needs minimal refactoring.</a:t>
          </a:r>
          <a:endParaRPr lang="en-US" sz="2500" kern="1200" dirty="0"/>
        </a:p>
      </dsp:txBody>
      <dsp:txXfrm>
        <a:off x="29985" y="297202"/>
        <a:ext cx="6511443" cy="554280"/>
      </dsp:txXfrm>
    </dsp:sp>
    <dsp:sp modelId="{634C0B77-2400-4830-96A1-FA0E6B756A19}">
      <dsp:nvSpPr>
        <dsp:cNvPr id="0" name=""/>
        <dsp:cNvSpPr/>
      </dsp:nvSpPr>
      <dsp:spPr>
        <a:xfrm>
          <a:off x="0" y="953467"/>
          <a:ext cx="6571413" cy="614250"/>
        </a:xfrm>
        <a:prstGeom prst="roundRect">
          <a:avLst/>
        </a:prstGeom>
        <a:solidFill>
          <a:schemeClr val="accent2">
            <a:hueOff val="-724043"/>
            <a:satOff val="-1875"/>
            <a:lumOff val="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Poor code quality is resistant to refactoring.</a:t>
          </a:r>
          <a:endParaRPr lang="en-US" sz="2500" kern="1200" dirty="0"/>
        </a:p>
      </dsp:txBody>
      <dsp:txXfrm>
        <a:off x="29985" y="983452"/>
        <a:ext cx="6511443" cy="554280"/>
      </dsp:txXfrm>
    </dsp:sp>
    <dsp:sp modelId="{B04A9FD0-7F90-468D-A29A-FFC853D2D1D5}">
      <dsp:nvSpPr>
        <dsp:cNvPr id="0" name=""/>
        <dsp:cNvSpPr/>
      </dsp:nvSpPr>
      <dsp:spPr>
        <a:xfrm>
          <a:off x="0" y="1639717"/>
          <a:ext cx="6571413" cy="61425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Has this happened to you?</a:t>
          </a:r>
          <a:endParaRPr lang="en-US" sz="2500" kern="1200"/>
        </a:p>
      </dsp:txBody>
      <dsp:txXfrm>
        <a:off x="29985" y="1669702"/>
        <a:ext cx="6511443" cy="554280"/>
      </dsp:txXfrm>
    </dsp:sp>
    <dsp:sp modelId="{E03AA595-5A20-405A-B8E5-0C12B085A3A2}">
      <dsp:nvSpPr>
        <dsp:cNvPr id="0" name=""/>
        <dsp:cNvSpPr/>
      </dsp:nvSpPr>
      <dsp:spPr>
        <a:xfrm>
          <a:off x="0" y="2253968"/>
          <a:ext cx="6571413" cy="320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42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000" b="1" kern="1200" dirty="0"/>
            <a:t>You</a:t>
          </a:r>
          <a:r>
            <a:rPr lang="en-CA" sz="2000" kern="1200" dirty="0"/>
            <a:t>: </a:t>
          </a:r>
          <a:r>
            <a:rPr lang="en-CA" sz="2000" i="1" kern="1200" dirty="0"/>
            <a:t>The proof of concept code is giving us the right answers.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000" b="1" kern="1200" dirty="0"/>
            <a:t>Manager</a:t>
          </a:r>
          <a:r>
            <a:rPr lang="en-CA" sz="2000" kern="1200" dirty="0"/>
            <a:t>: </a:t>
          </a:r>
          <a:r>
            <a:rPr lang="en-CA" sz="2000" i="1" kern="1200" dirty="0"/>
            <a:t>Great, push it to QA and then I’ll assign you your next task.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000" b="1" kern="1200" dirty="0"/>
            <a:t>You</a:t>
          </a:r>
          <a:r>
            <a:rPr lang="en-CA" sz="2000" kern="1200" dirty="0"/>
            <a:t>: </a:t>
          </a:r>
          <a:r>
            <a:rPr lang="en-CA" sz="2000" i="1" kern="1200" dirty="0"/>
            <a:t>The code now needs to be refactored so that we can properly maintain it and have someone other than me work with it.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000" b="1" kern="1200" dirty="0"/>
            <a:t>Manager</a:t>
          </a:r>
          <a:r>
            <a:rPr lang="en-CA" sz="2000" kern="1200" dirty="0"/>
            <a:t>: </a:t>
          </a:r>
          <a:r>
            <a:rPr lang="en-CA" sz="2000" i="1" kern="1200" dirty="0"/>
            <a:t>The budget/company policy/my incompetence does not support refactoring code that works.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000" b="1" kern="1200"/>
            <a:t>You</a:t>
          </a:r>
          <a:r>
            <a:rPr lang="en-CA" sz="2000" i="1" kern="1200"/>
            <a:t>: Not again!</a:t>
          </a:r>
          <a:endParaRPr lang="en-US" sz="2000" kern="1200"/>
        </a:p>
      </dsp:txBody>
      <dsp:txXfrm>
        <a:off x="0" y="2253968"/>
        <a:ext cx="6571413" cy="3208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4840A-888A-4890-AE51-BF358D7EAB98}">
      <dsp:nvSpPr>
        <dsp:cNvPr id="0" name=""/>
        <dsp:cNvSpPr/>
      </dsp:nvSpPr>
      <dsp:spPr>
        <a:xfrm>
          <a:off x="0" y="10942"/>
          <a:ext cx="6571413" cy="13513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Consider what might happen if you read your code out loud on a street corner.</a:t>
          </a:r>
          <a:endParaRPr lang="en-US" sz="2400" kern="1200" dirty="0"/>
        </a:p>
      </dsp:txBody>
      <dsp:txXfrm>
        <a:off x="65967" y="76909"/>
        <a:ext cx="6439479" cy="1219416"/>
      </dsp:txXfrm>
    </dsp:sp>
    <dsp:sp modelId="{7A3ECF81-A4F3-4735-93B7-5A264DCD05EF}">
      <dsp:nvSpPr>
        <dsp:cNvPr id="0" name=""/>
        <dsp:cNvSpPr/>
      </dsp:nvSpPr>
      <dsp:spPr>
        <a:xfrm>
          <a:off x="0" y="1463092"/>
          <a:ext cx="6571413" cy="1351350"/>
        </a:xfrm>
        <a:prstGeom prst="roundRect">
          <a:avLst/>
        </a:prstGeom>
        <a:solidFill>
          <a:schemeClr val="accent2">
            <a:hueOff val="-482695"/>
            <a:satOff val="-1250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Would anyone understand what you are saying if they did not have a background in software development.</a:t>
          </a:r>
          <a:endParaRPr lang="en-US" sz="2400" kern="1200" dirty="0"/>
        </a:p>
      </dsp:txBody>
      <dsp:txXfrm>
        <a:off x="65967" y="1529059"/>
        <a:ext cx="6439479" cy="1219416"/>
      </dsp:txXfrm>
    </dsp:sp>
    <dsp:sp modelId="{AA623DAD-4E73-4B45-B30D-83511023036E}">
      <dsp:nvSpPr>
        <dsp:cNvPr id="0" name=""/>
        <dsp:cNvSpPr/>
      </dsp:nvSpPr>
      <dsp:spPr>
        <a:xfrm>
          <a:off x="0" y="2915242"/>
          <a:ext cx="6571413" cy="1351350"/>
        </a:xfrm>
        <a:prstGeom prst="roundRect">
          <a:avLst/>
        </a:prstGeom>
        <a:solidFill>
          <a:schemeClr val="accent2">
            <a:hueOff val="-965390"/>
            <a:satOff val="-2501"/>
            <a:lumOff val="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Self documenting is not enough.</a:t>
          </a:r>
          <a:endParaRPr lang="en-US" sz="2400" kern="1200" dirty="0"/>
        </a:p>
      </dsp:txBody>
      <dsp:txXfrm>
        <a:off x="65967" y="2981209"/>
        <a:ext cx="6439479" cy="1219416"/>
      </dsp:txXfrm>
    </dsp:sp>
    <dsp:sp modelId="{7AAA7D47-71A2-45B7-A8DF-C02FA1071352}">
      <dsp:nvSpPr>
        <dsp:cNvPr id="0" name=""/>
        <dsp:cNvSpPr/>
      </dsp:nvSpPr>
      <dsp:spPr>
        <a:xfrm>
          <a:off x="0" y="4367393"/>
          <a:ext cx="6571413" cy="135135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The reason you chose a particular algorithm is not expressed in your code.</a:t>
          </a:r>
          <a:endParaRPr lang="en-US" sz="2400" kern="1200" dirty="0"/>
        </a:p>
      </dsp:txBody>
      <dsp:txXfrm>
        <a:off x="65967" y="4433360"/>
        <a:ext cx="6439479" cy="12194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5F75D-0F82-445F-94C1-D90E3497061B}">
      <dsp:nvSpPr>
        <dsp:cNvPr id="0" name=""/>
        <dsp:cNvSpPr/>
      </dsp:nvSpPr>
      <dsp:spPr>
        <a:xfrm>
          <a:off x="0" y="624293"/>
          <a:ext cx="6571413" cy="13689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Once had an internship company that forbid its employees from writing comments.</a:t>
          </a:r>
          <a:endParaRPr lang="en-US" sz="2400" kern="1200" dirty="0"/>
        </a:p>
      </dsp:txBody>
      <dsp:txXfrm>
        <a:off x="66824" y="691117"/>
        <a:ext cx="6437765" cy="1235252"/>
      </dsp:txXfrm>
    </dsp:sp>
    <dsp:sp modelId="{231D6479-E8C6-49DD-A04A-BB44EF96ADC9}">
      <dsp:nvSpPr>
        <dsp:cNvPr id="0" name=""/>
        <dsp:cNvSpPr/>
      </dsp:nvSpPr>
      <dsp:spPr>
        <a:xfrm>
          <a:off x="0" y="2180393"/>
          <a:ext cx="6571413" cy="1368900"/>
        </a:xfrm>
        <a:prstGeom prst="roundRect">
          <a:avLst/>
        </a:prstGeom>
        <a:solidFill>
          <a:schemeClr val="accent2">
            <a:hueOff val="-724043"/>
            <a:satOff val="-1875"/>
            <a:lumOff val="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Code had to be written in such a way that comments were not necessary.</a:t>
          </a:r>
          <a:endParaRPr lang="en-US" sz="2400" kern="1200" dirty="0"/>
        </a:p>
      </dsp:txBody>
      <dsp:txXfrm>
        <a:off x="66824" y="2247217"/>
        <a:ext cx="6437765" cy="1235252"/>
      </dsp:txXfrm>
    </dsp:sp>
    <dsp:sp modelId="{AC531A83-78C7-4AC2-AEEE-D63167981836}">
      <dsp:nvSpPr>
        <dsp:cNvPr id="0" name=""/>
        <dsp:cNvSpPr/>
      </dsp:nvSpPr>
      <dsp:spPr>
        <a:xfrm>
          <a:off x="0" y="3736493"/>
          <a:ext cx="6571413" cy="136890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Students reported back to me that they wasted a lot of time trying to figure out what the company’s code did and why.</a:t>
          </a:r>
          <a:endParaRPr lang="en-US" sz="2400" kern="1200" dirty="0"/>
        </a:p>
      </dsp:txBody>
      <dsp:txXfrm>
        <a:off x="66824" y="3803317"/>
        <a:ext cx="6437765" cy="12352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E2267-92E0-40C8-B42C-31A8A19750BC}">
      <dsp:nvSpPr>
        <dsp:cNvPr id="0" name=""/>
        <dsp:cNvSpPr/>
      </dsp:nvSpPr>
      <dsp:spPr>
        <a:xfrm rot="5400000">
          <a:off x="3729968" y="-1176814"/>
          <a:ext cx="1477184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/>
            <a:t>Purpose of the class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Explanation for why you have coded the class as you did, i.e. what pattern are you using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How to use it to the best advantage</a:t>
          </a:r>
          <a:endParaRPr lang="en-US" sz="1800" kern="1200" dirty="0"/>
        </a:p>
      </dsp:txBody>
      <dsp:txXfrm rot="-5400000">
        <a:off x="2365708" y="259556"/>
        <a:ext cx="4133594" cy="1332964"/>
      </dsp:txXfrm>
    </dsp:sp>
    <dsp:sp modelId="{A689499B-2F69-4FD1-8003-8D41AF6535CA}">
      <dsp:nvSpPr>
        <dsp:cNvPr id="0" name=""/>
        <dsp:cNvSpPr/>
      </dsp:nvSpPr>
      <dsp:spPr>
        <a:xfrm>
          <a:off x="0" y="2797"/>
          <a:ext cx="2365708" cy="1846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The comment block before each class should be where you describe:</a:t>
          </a:r>
          <a:endParaRPr lang="en-US" sz="2000" kern="1200" dirty="0"/>
        </a:p>
      </dsp:txBody>
      <dsp:txXfrm>
        <a:off x="90138" y="92935"/>
        <a:ext cx="2185432" cy="1666204"/>
      </dsp:txXfrm>
    </dsp:sp>
    <dsp:sp modelId="{40357A1F-5425-47E5-8A4F-E25409112963}">
      <dsp:nvSpPr>
        <dsp:cNvPr id="0" name=""/>
        <dsp:cNvSpPr/>
      </dsp:nvSpPr>
      <dsp:spPr>
        <a:xfrm rot="5400000">
          <a:off x="3729968" y="761990"/>
          <a:ext cx="1477184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Purpose of the method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How to use it to the best advantage</a:t>
          </a:r>
          <a:endParaRPr lang="en-US" sz="1800" kern="1200" dirty="0"/>
        </a:p>
      </dsp:txBody>
      <dsp:txXfrm rot="-5400000">
        <a:off x="2365708" y="2198360"/>
        <a:ext cx="4133594" cy="1332964"/>
      </dsp:txXfrm>
    </dsp:sp>
    <dsp:sp modelId="{DA10A94D-C70E-45FA-98B8-E3A6A63E2016}">
      <dsp:nvSpPr>
        <dsp:cNvPr id="0" name=""/>
        <dsp:cNvSpPr/>
      </dsp:nvSpPr>
      <dsp:spPr>
        <a:xfrm>
          <a:off x="0" y="1941602"/>
          <a:ext cx="2365708" cy="1846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The comment block before each method should probably be where you describe:</a:t>
          </a:r>
          <a:endParaRPr lang="en-US" sz="2000" kern="1200"/>
        </a:p>
      </dsp:txBody>
      <dsp:txXfrm>
        <a:off x="90138" y="2031740"/>
        <a:ext cx="2185432" cy="1666204"/>
      </dsp:txXfrm>
    </dsp:sp>
    <dsp:sp modelId="{C76EF81F-8193-434E-8D89-BAB937584247}">
      <dsp:nvSpPr>
        <dsp:cNvPr id="0" name=""/>
        <dsp:cNvSpPr/>
      </dsp:nvSpPr>
      <dsp:spPr>
        <a:xfrm>
          <a:off x="0" y="3880407"/>
          <a:ext cx="2365708" cy="1846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This should apply to all methods regardless of access control.</a:t>
          </a:r>
          <a:endParaRPr lang="en-US" sz="2000" kern="1200" dirty="0"/>
        </a:p>
      </dsp:txBody>
      <dsp:txXfrm>
        <a:off x="90138" y="3970545"/>
        <a:ext cx="2185432" cy="1666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7B867-06E3-4660-A811-FF67F694E764}" type="datetimeFigureOut">
              <a:rPr lang="en-CA" smtClean="0"/>
              <a:t>2020-08-06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F5860-8058-4C1D-B481-A8592B689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849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/>
              <a:t>Will you remember why you chose that algorithm in 3 months?</a:t>
            </a:r>
          </a:p>
          <a:p>
            <a:r>
              <a:rPr lang="en-CA" sz="1200" dirty="0"/>
              <a:t>Will the new junior dev assigned to look after your code understand why you did what you did?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F5860-8058-4C1D-B481-A8592B68916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312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Static methods are like external consultants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F5860-8058-4C1D-B481-A8592B68916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28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9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8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7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7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6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5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6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4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0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mnijava.com/2019/06/10/how-i-got-to-where-i-am-now-part-1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B26D2-A7BE-4082-9758-283A1EBAA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2" y="-1"/>
            <a:ext cx="12192001" cy="6858000"/>
          </a:xfrm>
          <a:prstGeom prst="rect">
            <a:avLst/>
          </a:pr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F70B1-B9B9-422F-B71A-9955E26EE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2"/>
            <a:ext cx="4429556" cy="4450015"/>
          </a:xfrm>
        </p:spPr>
        <p:txBody>
          <a:bodyPr anchor="b">
            <a:noAutofit/>
          </a:bodyPr>
          <a:lstStyle/>
          <a:p>
            <a:pPr algn="l">
              <a:spcAft>
                <a:spcPts val="0"/>
              </a:spcAft>
            </a:pPr>
            <a:r>
              <a:rPr lang="en-CA" sz="1600" b="0" cap="none" spc="0" dirty="0"/>
              <a:t>Generally Boring Title:</a:t>
            </a:r>
            <a:br>
              <a:rPr lang="en-CA" sz="1600" b="0" cap="none" spc="0" dirty="0"/>
            </a:br>
            <a:r>
              <a:rPr lang="en-CA" sz="2800" cap="none" spc="0" dirty="0"/>
              <a:t>Java Programming Best Practices</a:t>
            </a:r>
            <a:br>
              <a:rPr lang="en-CA" sz="1600" b="0" cap="none" spc="0" dirty="0"/>
            </a:br>
            <a:r>
              <a:rPr lang="en-CA" sz="1600" b="0" cap="none" spc="0" dirty="0"/>
              <a:t>Or Yoda Title:</a:t>
            </a:r>
            <a:br>
              <a:rPr lang="en-CA" sz="1600" b="0" cap="none" spc="0" dirty="0"/>
            </a:br>
            <a:r>
              <a:rPr lang="en-CA" sz="2800" cap="none" spc="0" dirty="0"/>
              <a:t>Code Good In Java How To</a:t>
            </a:r>
            <a:br>
              <a:rPr lang="en-CA" sz="1600" cap="none" spc="0" dirty="0"/>
            </a:br>
            <a:r>
              <a:rPr lang="en-CA" sz="1600" b="0" cap="none" spc="0" dirty="0"/>
              <a:t>Or Insulting Title:</a:t>
            </a:r>
            <a:br>
              <a:rPr lang="en-CA" sz="1600" cap="none" spc="0" dirty="0"/>
            </a:br>
            <a:r>
              <a:rPr lang="en-CA" sz="2800" cap="none" spc="0" dirty="0"/>
              <a:t>It Runs And Gives The Correct Result, You’re Fired! </a:t>
            </a:r>
            <a:br>
              <a:rPr lang="en-CA" sz="1600" cap="none" spc="0" dirty="0"/>
            </a:br>
            <a:r>
              <a:rPr lang="en-CA" sz="1600" b="0" cap="none" spc="0" dirty="0"/>
              <a:t>Or Emphasis On Speaker Being Old:</a:t>
            </a:r>
            <a:br>
              <a:rPr lang="en-CA" sz="1600" b="0" cap="none" spc="0" dirty="0"/>
            </a:br>
            <a:r>
              <a:rPr lang="en-CA" sz="2800" cap="none" spc="0" dirty="0"/>
              <a:t>Ramblings Of A Java Teacher Who Was A Toddler At The Dawn Of COBOL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330E7-DC41-47A2-8304-BFE9B7F5E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5268003"/>
            <a:ext cx="4429556" cy="724387"/>
          </a:xfrm>
        </p:spPr>
        <p:txBody>
          <a:bodyPr>
            <a:normAutofit/>
          </a:bodyPr>
          <a:lstStyle/>
          <a:p>
            <a:pPr algn="l"/>
            <a:r>
              <a:rPr lang="en-CA" cap="none" spc="0" dirty="0"/>
              <a:t>with Ken Fogel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720FD-5DC0-4109-915D-24F5A9FE5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  4 - Comments</a:t>
            </a:r>
            <a:endParaRPr lang="en-CA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CB0CCDE5-49E8-466A-9997-D9D17CDA3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7389626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478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3B61A-E516-4C9C-AE98-9F893F29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  4 - Comments</a:t>
            </a:r>
            <a:endParaRPr lang="en-CA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B4DFA4B7-3247-4618-8FCF-877A271AE1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12920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1043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82595-5334-4680-BCFF-CA9E81F3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CA"/>
              <a:t>Best Practice  4 - Comments</a:t>
            </a: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8">
            <a:extLst>
              <a:ext uri="{FF2B5EF4-FFF2-40B4-BE49-F238E27FC236}">
                <a16:creationId xmlns:a16="http://schemas.microsoft.com/office/drawing/2014/main" id="{A8630B61-2CB6-4E0C-90A1-05A307F9C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EB5F489-45BA-4254-B501-559099D88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ECAADA-4087-4FFC-801E-BF007B413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3F8C8717-BBA7-4EA7-A69C-B881E82C76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1840520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6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FA518-103E-48A3-B9DD-75464375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/>
              <a:t>Best Practice  4 - Comments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288CE4DE-4DAB-45D0-BDF8-B7A32FE311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209482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2700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09BD5-73A2-4407-993A-260D69E5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/>
              <a:t>Best Practice  4 - Comments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825C16E2-B8DD-4BF1-9664-23A656F22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025516"/>
              </p:ext>
            </p:extLst>
          </p:nvPr>
        </p:nvGraphicFramePr>
        <p:xfrm>
          <a:off x="4515686" y="27582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577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2A00F-9867-430F-941D-EFD71960A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CA" sz="3700" dirty="0"/>
              <a:t>Best Practice 5 – Role of the main() method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3350-64A5-4091-AA6C-B7C35392E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299" y="2125737"/>
            <a:ext cx="6013321" cy="4732261"/>
          </a:xfrm>
        </p:spPr>
        <p:txBody>
          <a:bodyPr>
            <a:noAutofit/>
          </a:bodyPr>
          <a:lstStyle/>
          <a:p>
            <a:r>
              <a:rPr lang="en-CA" sz="2400" dirty="0"/>
              <a:t>Imagine a program as if it were a set of dominos.</a:t>
            </a:r>
          </a:p>
          <a:p>
            <a:r>
              <a:rPr lang="en-CA" sz="2400" dirty="0"/>
              <a:t>Main method’s role should be to just push over the first domino.</a:t>
            </a:r>
          </a:p>
          <a:p>
            <a:r>
              <a:rPr lang="en-CA" sz="2400" dirty="0"/>
              <a:t>Main method is the program’s CEO.</a:t>
            </a:r>
          </a:p>
          <a:p>
            <a:r>
              <a:rPr lang="en-CA" sz="2400" dirty="0"/>
              <a:t>CEOs delegate work to its staff (non-static methods).</a:t>
            </a:r>
          </a:p>
          <a:p>
            <a:r>
              <a:rPr lang="en-CA" sz="2400" dirty="0"/>
              <a:t>Main method should not be rolling up its sleeves and working on the shop floor.</a:t>
            </a:r>
          </a:p>
          <a:p>
            <a:r>
              <a:rPr lang="en-CA" sz="2400" dirty="0"/>
              <a:t>More than 2-3 lines of code in main() means you are doing it wrong.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sitting, table, toy, plane&#10;&#10;Description automatically generated">
            <a:extLst>
              <a:ext uri="{FF2B5EF4-FFF2-40B4-BE49-F238E27FC236}">
                <a16:creationId xmlns:a16="http://schemas.microsoft.com/office/drawing/2014/main" id="{A14D5AA5-449F-4DE5-8193-C458C3199B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405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982DA-C861-4DDB-B715-23003F08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Best Practice 5 – Role of the main method</a:t>
            </a:r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020B-DB42-469C-9340-E63FF416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7"/>
            <a:ext cx="6828152" cy="5750245"/>
          </a:xfrm>
        </p:spPr>
        <p:txBody>
          <a:bodyPr>
            <a:noAutofit/>
          </a:bodyPr>
          <a:lstStyle/>
          <a:p>
            <a:r>
              <a:rPr lang="en-CA" sz="2000" dirty="0"/>
              <a:t>The perfect main method:</a:t>
            </a:r>
          </a:p>
          <a:p>
            <a:endParaRPr lang="en-CA" sz="2000" dirty="0"/>
          </a:p>
          <a:p>
            <a:pPr marL="0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public class Moose {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. . .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. . .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public void perform() {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	// Here is where the work begins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. . .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. . .</a:t>
            </a:r>
          </a:p>
          <a:p>
            <a:pPr marL="457200" lvl="1" indent="0">
              <a:buNone/>
            </a:pPr>
            <a:r>
              <a:rPr lang="en-CA" sz="2000" dirty="0">
                <a:highlight>
                  <a:srgbClr val="FFFF00"/>
                </a:highlight>
                <a:latin typeface="JetBrains Mono NL Medium" panose="020B0609020102050004" pitchFamily="49" charset="0"/>
              </a:rPr>
              <a:t>public static void main(String[] </a:t>
            </a:r>
            <a:r>
              <a:rPr lang="en-CA" sz="2000" dirty="0" err="1">
                <a:highlight>
                  <a:srgbClr val="FFFF00"/>
                </a:highlight>
                <a:latin typeface="JetBrains Mono NL Medium" panose="020B0609020102050004" pitchFamily="49" charset="0"/>
              </a:rPr>
              <a:t>args</a:t>
            </a:r>
            <a:r>
              <a:rPr lang="en-CA" sz="2000" dirty="0">
                <a:highlight>
                  <a:srgbClr val="FFFF00"/>
                </a:highlight>
                <a:latin typeface="JetBrains Mono NL Medium" panose="020B0609020102050004" pitchFamily="49" charset="0"/>
              </a:rPr>
              <a:t>) {</a:t>
            </a:r>
          </a:p>
          <a:p>
            <a:pPr marL="914400" lvl="2" indent="0">
              <a:buNone/>
            </a:pPr>
            <a:r>
              <a:rPr lang="en-CA" dirty="0">
                <a:highlight>
                  <a:srgbClr val="FFFF00"/>
                </a:highlight>
                <a:latin typeface="JetBrains Mono NL Medium" panose="020B0609020102050004" pitchFamily="49" charset="0"/>
              </a:rPr>
              <a:t>var moose = new Moose();</a:t>
            </a:r>
          </a:p>
          <a:p>
            <a:pPr marL="914400" lvl="2" indent="0">
              <a:buNone/>
            </a:pPr>
            <a:r>
              <a:rPr lang="en-CA" dirty="0" err="1">
                <a:highlight>
                  <a:srgbClr val="FFFF00"/>
                </a:highlight>
                <a:latin typeface="JetBrains Mono NL Medium" panose="020B0609020102050004" pitchFamily="49" charset="0"/>
              </a:rPr>
              <a:t>moose.perform</a:t>
            </a:r>
            <a:r>
              <a:rPr lang="en-CA" dirty="0">
                <a:highlight>
                  <a:srgbClr val="FFFF00"/>
                </a:highlight>
                <a:latin typeface="JetBrains Mono NL Medium" panose="020B06090201020500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CA" sz="2000" dirty="0">
                <a:highlight>
                  <a:srgbClr val="FFFF00"/>
                </a:highlight>
                <a:latin typeface="JetBrains Mono NL Medium" panose="020B0609020102050004" pitchFamily="49" charset="0"/>
              </a:rPr>
              <a:t>}</a:t>
            </a:r>
          </a:p>
          <a:p>
            <a:pPr marL="0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}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31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08327-5A4F-4E5E-BA07-0D2FEE3C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CA" sz="4100"/>
              <a:t>Best Practice 6 –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B9A88-F1E9-4EC3-A76F-899B25D33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2125737"/>
            <a:ext cx="6800850" cy="4044463"/>
          </a:xfrm>
        </p:spPr>
        <p:txBody>
          <a:bodyPr>
            <a:noAutofit/>
          </a:bodyPr>
          <a:lstStyle/>
          <a:p>
            <a:r>
              <a:rPr lang="en-CA" sz="2400" dirty="0"/>
              <a:t>Mathematicians are to blame for poor naming habits</a:t>
            </a:r>
          </a:p>
          <a:p>
            <a:r>
              <a:rPr lang="en-CA" sz="2400" dirty="0"/>
              <a:t>Pythagoras theorem is taught as</a:t>
            </a:r>
          </a:p>
          <a:p>
            <a:pPr lvl="1"/>
            <a:r>
              <a:rPr lang="en-CA" sz="2000" dirty="0"/>
              <a:t>a</a:t>
            </a:r>
            <a:r>
              <a:rPr lang="en-CA" sz="2000" baseline="30000" dirty="0"/>
              <a:t>2</a:t>
            </a:r>
            <a:r>
              <a:rPr lang="en-CA" sz="2000" dirty="0"/>
              <a:t> + b</a:t>
            </a:r>
            <a:r>
              <a:rPr lang="en-CA" sz="2000" baseline="30000" dirty="0"/>
              <a:t>2</a:t>
            </a:r>
            <a:r>
              <a:rPr lang="en-CA" sz="2000" dirty="0"/>
              <a:t> = c</a:t>
            </a:r>
            <a:r>
              <a:rPr lang="en-CA" sz="2000" baseline="30000" dirty="0"/>
              <a:t>2</a:t>
            </a:r>
            <a:endParaRPr lang="en-CA" sz="2000" dirty="0"/>
          </a:p>
          <a:p>
            <a:r>
              <a:rPr lang="en-CA" sz="2400" dirty="0"/>
              <a:t>When it should have been</a:t>
            </a:r>
          </a:p>
          <a:p>
            <a:r>
              <a:rPr lang="en-CA" sz="2400" dirty="0"/>
              <a:t>side1</a:t>
            </a:r>
            <a:r>
              <a:rPr lang="en-CA" sz="2400" baseline="30000" dirty="0"/>
              <a:t>2</a:t>
            </a:r>
            <a:r>
              <a:rPr lang="en-CA" sz="2400" dirty="0"/>
              <a:t> + side2</a:t>
            </a:r>
            <a:r>
              <a:rPr lang="en-CA" sz="2400" baseline="30000" dirty="0"/>
              <a:t>2</a:t>
            </a:r>
            <a:r>
              <a:rPr lang="en-CA" sz="2400" dirty="0"/>
              <a:t> = hypoteneuse</a:t>
            </a:r>
            <a:r>
              <a:rPr lang="en-CA" sz="2400" baseline="30000" dirty="0"/>
              <a:t>2</a:t>
            </a:r>
          </a:p>
          <a:p>
            <a:r>
              <a:rPr lang="en-CA" sz="2400" dirty="0"/>
              <a:t>We all could have done better in math if I not for all those English and Greek letters</a:t>
            </a:r>
          </a:p>
          <a:p>
            <a:r>
              <a:rPr lang="en-CA" sz="2400" dirty="0"/>
              <a:t>Proper names would have been more useful..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6668-DB7B-47B6-A3CE-430A8360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473" y="2218427"/>
            <a:ext cx="4072815" cy="3054611"/>
          </a:xfrm>
          <a:prstGeom prst="rect">
            <a:avLst/>
          </a:prstGeom>
        </p:spPr>
      </p:pic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977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B2939-5650-49BE-BF58-90B3A478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CA"/>
              <a:t>Best Practice 6 – Naming Conventions</a:t>
            </a: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8">
            <a:extLst>
              <a:ext uri="{FF2B5EF4-FFF2-40B4-BE49-F238E27FC236}">
                <a16:creationId xmlns:a16="http://schemas.microsoft.com/office/drawing/2014/main" id="{A8630B61-2CB6-4E0C-90A1-05A307F9C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EB5F489-45BA-4254-B501-559099D88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ECAADA-4087-4FFC-801E-BF007B413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48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0EF93552-B971-4778-B586-56F969E60A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71828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51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2D9D5-F117-4FF7-8875-E05E74E97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Best Practice 6 – Naming Conventions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ADC6-827F-4BC3-A937-DAA6AE6E5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5656577" cy="3389820"/>
          </a:xfrm>
        </p:spPr>
        <p:txBody>
          <a:bodyPr>
            <a:noAutofit/>
          </a:bodyPr>
          <a:lstStyle/>
          <a:p>
            <a:r>
              <a:rPr lang="en-CA" sz="2400" dirty="0"/>
              <a:t>Do you use Hungarian Notation?</a:t>
            </a:r>
          </a:p>
          <a:p>
            <a:r>
              <a:rPr lang="en-CA" sz="2400" dirty="0"/>
              <a:t>There are many reasons for and against.</a:t>
            </a:r>
          </a:p>
          <a:p>
            <a:r>
              <a:rPr lang="en-CA" sz="2400" dirty="0"/>
              <a:t>For me, it was refactoring that made me end advising my students to use it.</a:t>
            </a:r>
          </a:p>
          <a:p>
            <a:r>
              <a:rPr lang="en-CA" sz="2400" dirty="0"/>
              <a:t>The lack of standards for prefixes is also an issue</a:t>
            </a:r>
          </a:p>
          <a:p>
            <a:pPr lvl="1"/>
            <a:r>
              <a:rPr lang="en-CA" dirty="0"/>
              <a:t>Is </a:t>
            </a:r>
            <a:r>
              <a:rPr lang="en-CA" b="1" dirty="0"/>
              <a:t>int</a:t>
            </a:r>
            <a:r>
              <a:rPr lang="en-CA" dirty="0"/>
              <a:t> an </a:t>
            </a:r>
            <a:r>
              <a:rPr lang="en-CA" b="1" dirty="0" err="1"/>
              <a:t>i</a:t>
            </a:r>
            <a:r>
              <a:rPr lang="en-CA" dirty="0"/>
              <a:t>, an </a:t>
            </a:r>
            <a:r>
              <a:rPr lang="en-CA" b="1" dirty="0"/>
              <a:t>n</a:t>
            </a:r>
            <a:r>
              <a:rPr lang="en-CA" dirty="0"/>
              <a:t>, or a </a:t>
            </a:r>
            <a:r>
              <a:rPr lang="en-CA" b="1" dirty="0"/>
              <a:t>d?</a:t>
            </a:r>
          </a:p>
          <a:p>
            <a:r>
              <a:rPr lang="en-CA" sz="2400" dirty="0"/>
              <a:t>Be vigilant when using this convention.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0912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A9A7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A9A7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28E26-D0E8-4287-B18A-B1FABB36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About Ken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42F1D-3586-443E-B129-1F852FB9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6096854" cy="5815380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Graphic Artist, Photographer 1974 - 1982</a:t>
            </a:r>
          </a:p>
          <a:p>
            <a:r>
              <a:rPr lang="en-CA" sz="2400" dirty="0"/>
              <a:t>Freelance developer 1982 – 1991</a:t>
            </a:r>
          </a:p>
          <a:p>
            <a:r>
              <a:rPr lang="en-CA" sz="2400" dirty="0"/>
              <a:t>Dawson College Computer Science Instructor 1991 – present </a:t>
            </a:r>
          </a:p>
          <a:p>
            <a:r>
              <a:rPr lang="en-CA" sz="2400" dirty="0"/>
              <a:t>Chair and Program Coordinator of Dawson Computer Science 1996-2000 and 2002 – 2020</a:t>
            </a:r>
          </a:p>
          <a:p>
            <a:r>
              <a:rPr lang="en-CA" sz="2400" dirty="0"/>
              <a:t>Part-time instructor at the Concordia University Continuing Education Computer Institute 1990 – present</a:t>
            </a:r>
          </a:p>
          <a:p>
            <a:r>
              <a:rPr lang="en-CA" sz="2400" dirty="0"/>
              <a:t>Java Champion</a:t>
            </a:r>
          </a:p>
          <a:p>
            <a:r>
              <a:rPr lang="en-CA" sz="2400" dirty="0"/>
              <a:t>Member of the JCP Executive Committee</a:t>
            </a:r>
          </a:p>
          <a:p>
            <a:r>
              <a:rPr lang="en-CA" sz="2400" dirty="0"/>
              <a:t>Organizer of                              January 15, 2021  </a:t>
            </a:r>
          </a:p>
          <a:p>
            <a:r>
              <a:rPr lang="en-CA" sz="2400" dirty="0"/>
              <a:t>To read about my unconventional entry into the profession read my blog post </a:t>
            </a:r>
            <a:r>
              <a:rPr lang="en-CA" sz="2400" dirty="0">
                <a:hlinkClick r:id="rId2"/>
              </a:rPr>
              <a:t>https://www.omnijava.com/2019/06/10/how-i-got-to-where-i-am-now-part-1/</a:t>
            </a:r>
            <a:endParaRPr lang="en-CA" sz="2400" dirty="0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pic>
        <p:nvPicPr>
          <p:cNvPr id="5" name="Picture 4" descr="A sign lit up at night&#10;&#10;Description automatically generated">
            <a:extLst>
              <a:ext uri="{FF2B5EF4-FFF2-40B4-BE49-F238E27FC236}">
                <a16:creationId xmlns:a16="http://schemas.microsoft.com/office/drawing/2014/main" id="{20925DEA-56A4-4165-A966-41558B0C7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619" y="4555761"/>
            <a:ext cx="1467559" cy="2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8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9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5956D-620A-4409-A32E-F17F4A90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CA"/>
              <a:t>Best Practice 7 - Testing</a:t>
            </a:r>
          </a:p>
        </p:txBody>
      </p:sp>
      <p:sp>
        <p:nvSpPr>
          <p:cNvPr id="111" name="Freeform: Shape 101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2" name="Freeform: Shape 103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05">
            <a:extLst>
              <a:ext uri="{FF2B5EF4-FFF2-40B4-BE49-F238E27FC236}">
                <a16:creationId xmlns:a16="http://schemas.microsoft.com/office/drawing/2014/main" id="{5D1FF148-6725-4278-A9A8-A9A6A3F26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Oval 107">
            <a:extLst>
              <a:ext uri="{FF2B5EF4-FFF2-40B4-BE49-F238E27FC236}">
                <a16:creationId xmlns:a16="http://schemas.microsoft.com/office/drawing/2014/main" id="{B247507B-4D21-4FF7-B49C-239309CF2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5" name="Content Placeholder 2">
            <a:extLst>
              <a:ext uri="{FF2B5EF4-FFF2-40B4-BE49-F238E27FC236}">
                <a16:creationId xmlns:a16="http://schemas.microsoft.com/office/drawing/2014/main" id="{0A86EDE4-A5DB-4738-B93D-6014635DA1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5152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799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95470-0B01-4782-9A31-5422AE46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CA" sz="4100"/>
              <a:t>Best Practice 8 – Software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A2172-6EC9-4866-BF9B-E0B87A3E1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/>
          <a:p>
            <a:r>
              <a:rPr lang="en-CA" dirty="0"/>
              <a:t>Take software patterns seriously.</a:t>
            </a:r>
          </a:p>
          <a:p>
            <a:r>
              <a:rPr lang="en-CA" dirty="0"/>
              <a:t>Familiarize yourself with them and what their goal/purpose is.</a:t>
            </a:r>
          </a:p>
          <a:p>
            <a:r>
              <a:rPr lang="en-CA" dirty="0"/>
              <a:t>Learn to recognize the pattern in code you have written or are reviewing.</a:t>
            </a:r>
          </a:p>
          <a:p>
            <a:r>
              <a:rPr lang="en-CA" dirty="0"/>
              <a:t>Avoid the Kitchen Sink and Stream on Consciousness Patterns.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022F3-0B75-4A4E-9B81-4527078C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41" y="322504"/>
            <a:ext cx="3908049" cy="2931037"/>
          </a:xfrm>
          <a:prstGeom prst="rect">
            <a:avLst/>
          </a:prstGeom>
        </p:spPr>
      </p:pic>
      <p:grpSp>
        <p:nvGrpSpPr>
          <p:cNvPr id="38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6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38" name="Freeform: Shape 38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39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43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48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49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Picture 6" descr="Stream of Conciousness&#10;&#10;Description automatically generated">
            <a:extLst>
              <a:ext uri="{FF2B5EF4-FFF2-40B4-BE49-F238E27FC236}">
                <a16:creationId xmlns:a16="http://schemas.microsoft.com/office/drawing/2014/main" id="{093CCC08-99CC-49D5-A82E-A21DB0CE9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384" y="3376158"/>
            <a:ext cx="4615805" cy="293103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BD27928-770C-41C1-B1E9-9FEB5A801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3877" y="4618784"/>
            <a:ext cx="365021" cy="365021"/>
            <a:chOff x="149345" y="10991595"/>
            <a:chExt cx="365021" cy="3650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4C270DE-0BEB-4372-B440-7EADA6FAF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3" name="Oval 54">
              <a:extLst>
                <a:ext uri="{FF2B5EF4-FFF2-40B4-BE49-F238E27FC236}">
                  <a16:creationId xmlns:a16="http://schemas.microsoft.com/office/drawing/2014/main" id="{757ACA0C-8702-4043-8D4D-582EAEDF1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4461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764E5-48F5-4C80-9ED0-868D6F66D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 fontScale="90000"/>
          </a:bodyPr>
          <a:lstStyle/>
          <a:p>
            <a:r>
              <a:rPr lang="en-CA" dirty="0"/>
              <a:t>Best Practice 9 – </a:t>
            </a:r>
            <a:br>
              <a:rPr lang="en-CA" dirty="0"/>
            </a:br>
            <a:r>
              <a:rPr lang="en-CA" dirty="0"/>
              <a:t>OS is irrelevant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3CBB-F6CF-4704-9743-E43924CF3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CA" dirty="0"/>
              <a:t>If you are coding Java to take advantage of unique features in Linux, MacOS, or Windows than you are doing it wrong.</a:t>
            </a:r>
          </a:p>
          <a:p>
            <a:r>
              <a:rPr lang="en-CA" dirty="0"/>
              <a:t>Write code for users and the Java Virtual Machine.</a:t>
            </a:r>
          </a:p>
          <a:p>
            <a:r>
              <a:rPr lang="en-CA" dirty="0"/>
              <a:t>Consider running unit, integration, and functional tests in more than one OS.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625D7-0547-4B4F-9E16-1F764184B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473" y="2758333"/>
            <a:ext cx="4072815" cy="2514704"/>
          </a:xfrm>
          <a:prstGeom prst="rect">
            <a:avLst/>
          </a:prstGeom>
        </p:spPr>
      </p:pic>
      <p:grpSp>
        <p:nvGrpSpPr>
          <p:cNvPr id="9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274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: Shape 34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4" name="Freeform: Shape 36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BF2B-09F7-4F44-BD53-8FECF0B0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sz="4100"/>
              <a:t>Best Practice 10 – IDE &amp; Build Systems</a:t>
            </a:r>
          </a:p>
        </p:txBody>
      </p:sp>
      <p:sp>
        <p:nvSpPr>
          <p:cNvPr id="65" name="Freeform: Shape 38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6" name="Freeform: Shape 40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9062914B-7041-4B12-95EA-A5B863DAFA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38088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699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7B98E-A1D0-4D69-A542-543896F1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49" y="305869"/>
            <a:ext cx="5217172" cy="1288673"/>
          </a:xfrm>
        </p:spPr>
        <p:txBody>
          <a:bodyPr anchor="b">
            <a:normAutofit/>
          </a:bodyPr>
          <a:lstStyle/>
          <a:p>
            <a:r>
              <a:rPr lang="en-CA" sz="4100" dirty="0"/>
              <a:t>Best Practice Bonus - Consistency</a:t>
            </a:r>
          </a:p>
        </p:txBody>
      </p:sp>
      <p:grpSp>
        <p:nvGrpSpPr>
          <p:cNvPr id="36" name="Graphic 38">
            <a:extLst>
              <a:ext uri="{FF2B5EF4-FFF2-40B4-BE49-F238E27FC236}">
                <a16:creationId xmlns:a16="http://schemas.microsoft.com/office/drawing/2014/main" id="{A3709225-45BD-4CB5-BED5-6A68EDA55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2669" y="764273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C942C2B-45B1-458A-8005-9D3AB343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3F7C494-DAD3-45A9-B68C-D69E3DED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38">
            <a:extLst>
              <a:ext uri="{FF2B5EF4-FFF2-40B4-BE49-F238E27FC236}">
                <a16:creationId xmlns:a16="http://schemas.microsoft.com/office/drawing/2014/main" id="{BC9D362F-A0BC-46E8-B739-CC9BEBDA5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2669" y="764273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A52944-DE64-4F5C-B8FC-B70E68B5E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56C7690-20D4-475A-BC10-531EE3E1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8AD26-9C46-4128-AD83-BF926BEA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15151"/>
            <a:ext cx="6362700" cy="4351338"/>
          </a:xfrm>
        </p:spPr>
        <p:txBody>
          <a:bodyPr>
            <a:noAutofit/>
          </a:bodyPr>
          <a:lstStyle/>
          <a:p>
            <a:r>
              <a:rPr lang="en-CA" sz="2400" dirty="0"/>
              <a:t>Here is a question I frequently ask developers and managers about their work place.</a:t>
            </a:r>
          </a:p>
          <a:p>
            <a:pPr marL="457200" lvl="1" indent="0">
              <a:buNone/>
            </a:pPr>
            <a:r>
              <a:rPr lang="en-CA" i="1" dirty="0"/>
              <a:t>Does the organization have a manual of practices that must be followed?</a:t>
            </a:r>
          </a:p>
          <a:p>
            <a:r>
              <a:rPr lang="en-CA" sz="2400" dirty="0"/>
              <a:t>“No” is the most common response.</a:t>
            </a:r>
          </a:p>
          <a:p>
            <a:r>
              <a:rPr lang="en-CA" sz="2400" dirty="0"/>
              <a:t>Results in a “Get it to work” at any cost atmosphere.</a:t>
            </a:r>
          </a:p>
          <a:p>
            <a:r>
              <a:rPr lang="en-CA" sz="2400" dirty="0"/>
              <a:t>What do you do if you work for an organization that does not have such a manual?</a:t>
            </a:r>
          </a:p>
          <a:p>
            <a:pPr lvl="1"/>
            <a:r>
              <a:rPr lang="en-CA" dirty="0"/>
              <a:t>I hope that you write your own and share it. .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65E5EC-40DD-4076-879B-B07223D5A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6F7F90D-227A-418D-9A0A-2E04468C6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Graphic 30" descr="Questions">
            <a:extLst>
              <a:ext uri="{FF2B5EF4-FFF2-40B4-BE49-F238E27FC236}">
                <a16:creationId xmlns:a16="http://schemas.microsoft.com/office/drawing/2014/main" id="{44D713C6-4EF0-47ED-887F-3D709A583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995" y="1551629"/>
            <a:ext cx="3217333" cy="3217333"/>
          </a:xfrm>
          <a:prstGeom prst="rect">
            <a:avLst/>
          </a:prstGeom>
        </p:spPr>
      </p:pic>
      <p:grpSp>
        <p:nvGrpSpPr>
          <p:cNvPr id="48" name="Graphic 4">
            <a:extLst>
              <a:ext uri="{FF2B5EF4-FFF2-40B4-BE49-F238E27FC236}">
                <a16:creationId xmlns:a16="http://schemas.microsoft.com/office/drawing/2014/main" id="{E2DB0E87-A743-40DF-A082-9D0767DC4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35753" y="4903343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C4CB329-05C8-413D-9C7D-0D0971977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55A2053-BA33-4AD1-AE53-12E0B713D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B486E5-C097-4CB7-8E4E-651DB6E06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F1E8012-3B20-4A44-93FB-9CB5882D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DD32FA-095F-48AB-AA71-053F4D7A5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8B29E0D-87FE-476C-A364-9680E4D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431F908-419F-44CA-8BA2-BB96254CC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56E902C-1CA2-4A3D-8C73-5537C04E7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26707B0-58E2-46EF-A5B0-515DD2BD3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90154F-9612-499A-A309-D0E7F20F7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1467740-8E67-48D4-847A-8DD3AD45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D73D957-ED24-4DD6-8B95-237396544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D024E57-FA5B-4FC0-AAB1-16E4F8FC3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7" name="Graphic 4">
            <a:extLst>
              <a:ext uri="{FF2B5EF4-FFF2-40B4-BE49-F238E27FC236}">
                <a16:creationId xmlns:a16="http://schemas.microsoft.com/office/drawing/2014/main" id="{AAA73A3E-7B86-4D04-B8D7-C566697E5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35753" y="4903343"/>
            <a:ext cx="975169" cy="975171"/>
            <a:chOff x="5829300" y="3162300"/>
            <a:chExt cx="532256" cy="532257"/>
          </a:xfrm>
          <a:solidFill>
            <a:schemeClr val="tx1">
              <a:alpha val="60000"/>
            </a:schemeClr>
          </a:solidFill>
        </p:grpSpPr>
        <p:sp>
          <p:nvSpPr>
            <p:cNvPr id="78" name="Freeform: Shape 63">
              <a:extLst>
                <a:ext uri="{FF2B5EF4-FFF2-40B4-BE49-F238E27FC236}">
                  <a16:creationId xmlns:a16="http://schemas.microsoft.com/office/drawing/2014/main" id="{1490932E-B0A8-480B-AA47-673D90BDC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64">
              <a:extLst>
                <a:ext uri="{FF2B5EF4-FFF2-40B4-BE49-F238E27FC236}">
                  <a16:creationId xmlns:a16="http://schemas.microsoft.com/office/drawing/2014/main" id="{DCA4BAFD-9F09-472D-B03B-8191FB75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65">
              <a:extLst>
                <a:ext uri="{FF2B5EF4-FFF2-40B4-BE49-F238E27FC236}">
                  <a16:creationId xmlns:a16="http://schemas.microsoft.com/office/drawing/2014/main" id="{167D5D29-0826-40F5-BD36-3F594CC5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66">
              <a:extLst>
                <a:ext uri="{FF2B5EF4-FFF2-40B4-BE49-F238E27FC236}">
                  <a16:creationId xmlns:a16="http://schemas.microsoft.com/office/drawing/2014/main" id="{C4CC2EAE-558B-4335-89A8-5C4DC70E0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2B87642-ADE1-4FFB-A934-4BF2FD17C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D3D3DF-A163-4B1E-A95E-96630955F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6A15EA9-0256-417D-AC7F-6A0AC9EFF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254976A-4809-49C6-9043-98C676C8B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4202E5B-07F3-45F4-96FD-6FD0E98F4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42F12C-1A6E-462E-99E4-4213B57C8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C9A8868-4142-4A34-B40A-E34E03081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0A35967-9A1D-4088-B5F9-7CECDD700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295E6DA-CA8A-466A-8F34-033A482B2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161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00429-AFC3-453E-806C-262AD43C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Best Practice Double Bonus – static anything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57D9F-E43D-4A38-8621-C3EB88122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7"/>
            <a:ext cx="5916382" cy="5932417"/>
          </a:xfrm>
        </p:spPr>
        <p:txBody>
          <a:bodyPr>
            <a:normAutofit/>
          </a:bodyPr>
          <a:lstStyle/>
          <a:p>
            <a:r>
              <a:rPr lang="en-CA" sz="2000" dirty="0"/>
              <a:t>As I understood it when I moved from C to C++:</a:t>
            </a:r>
          </a:p>
          <a:p>
            <a:pPr lvl="1"/>
            <a:r>
              <a:rPr lang="en-CA" sz="2000" dirty="0"/>
              <a:t>Static variables and methods exist to avoid the overhead of OOP</a:t>
            </a:r>
          </a:p>
          <a:p>
            <a:pPr lvl="1"/>
            <a:r>
              <a:rPr lang="en-CA" sz="2000" dirty="0"/>
              <a:t>They exist to deal with potential performance issues </a:t>
            </a:r>
          </a:p>
          <a:p>
            <a:r>
              <a:rPr lang="en-CA" sz="2000" dirty="0"/>
              <a:t>The performance issues in C++ are not the same as for Java</a:t>
            </a:r>
          </a:p>
          <a:p>
            <a:r>
              <a:rPr lang="en-CA" sz="2000" dirty="0"/>
              <a:t>Therefore there are only 4 valid reason for static:</a:t>
            </a:r>
          </a:p>
          <a:p>
            <a:pPr lvl="1"/>
            <a:r>
              <a:rPr lang="en-CA" sz="2000" dirty="0"/>
              <a:t>Methods of such a general nature they reveal nothing of their caller</a:t>
            </a:r>
          </a:p>
          <a:p>
            <a:pPr lvl="2"/>
            <a:r>
              <a:rPr lang="en-CA" dirty="0" err="1"/>
              <a:t>Math.pow</a:t>
            </a:r>
            <a:r>
              <a:rPr lang="en-CA" dirty="0"/>
              <a:t>(), </a:t>
            </a:r>
            <a:r>
              <a:rPr lang="en-CA" dirty="0" err="1"/>
              <a:t>etc</a:t>
            </a:r>
            <a:endParaRPr lang="en-CA" dirty="0"/>
          </a:p>
          <a:p>
            <a:pPr lvl="1"/>
            <a:r>
              <a:rPr lang="en-CA" sz="2000" dirty="0"/>
              <a:t>Variables used as a messenger between instances of a class.</a:t>
            </a:r>
          </a:p>
          <a:p>
            <a:pPr lvl="2"/>
            <a:r>
              <a:rPr lang="en-CA" dirty="0"/>
              <a:t>Singletons</a:t>
            </a:r>
          </a:p>
          <a:p>
            <a:pPr lvl="1"/>
            <a:r>
              <a:rPr lang="en-CA" sz="2000" dirty="0"/>
              <a:t>Functional programming</a:t>
            </a:r>
          </a:p>
          <a:p>
            <a:pPr lvl="1"/>
            <a:r>
              <a:rPr lang="en-CA" sz="2000" dirty="0"/>
              <a:t>Shared constants</a:t>
            </a:r>
          </a:p>
          <a:p>
            <a:endParaRPr lang="en-CA" sz="2000" dirty="0"/>
          </a:p>
          <a:p>
            <a:endParaRPr lang="en-CA" sz="1100" dirty="0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908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429F4-F922-4847-9431-17AA2F33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Best Practice Super Double Bonus – i18n</a:t>
            </a:r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06A1-8DCE-437B-813F-A4A4DD5B8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5217173" cy="4351338"/>
          </a:xfrm>
        </p:spPr>
        <p:txBody>
          <a:bodyPr>
            <a:normAutofit/>
          </a:bodyPr>
          <a:lstStyle/>
          <a:p>
            <a:r>
              <a:rPr lang="en-CA" sz="2400" dirty="0"/>
              <a:t>We live on a planet with billions of people who might want to buy your stuff</a:t>
            </a:r>
          </a:p>
          <a:p>
            <a:r>
              <a:rPr lang="en-CA" sz="2400" dirty="0"/>
              <a:t>Only problem is that there are, according to the internet, ~7500 languages still in use</a:t>
            </a:r>
          </a:p>
          <a:p>
            <a:r>
              <a:rPr lang="en-CA" sz="2400" dirty="0"/>
              <a:t>Always use Internationalization even if the UI is just in your native language</a:t>
            </a:r>
          </a:p>
          <a:p>
            <a:r>
              <a:rPr lang="en-CA" sz="2400" dirty="0"/>
              <a:t>One day you will want to sell to Italians, Mongolians or Ukrainians </a:t>
            </a:r>
          </a:p>
          <a:p>
            <a:endParaRPr lang="en-CA" sz="2400" dirty="0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4650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DF5C4-1606-4898-8202-A949E2F3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Thank -you</a:t>
            </a:r>
            <a:endParaRPr lang="en-C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489EB-1E54-4EC1-845C-3A753BBC2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5217173" cy="4351338"/>
          </a:xfrm>
        </p:spPr>
        <p:txBody>
          <a:bodyPr>
            <a:normAutofit/>
          </a:bodyPr>
          <a:lstStyle/>
          <a:p>
            <a:r>
              <a:rPr lang="en-CA" dirty="0"/>
              <a:t>One last piece of advice: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Write your code as if it will be running till the end of time.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You will never work on it again, only others.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Assume that you will be hired at your next job by your former work mate who had to look after your code at a previous job.</a:t>
            </a:r>
          </a:p>
          <a:p>
            <a:endParaRPr lang="en-CA" dirty="0"/>
          </a:p>
        </p:txBody>
      </p:sp>
      <p:grpSp>
        <p:nvGrpSpPr>
          <p:cNvPr id="4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40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28E26-D0E8-4287-B18A-B1FABB36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CA" sz="4100"/>
              <a:t>Where my students come from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42F1D-3586-443E-B129-1F852FB9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r>
              <a:rPr lang="en-CA" sz="2400" dirty="0"/>
              <a:t>Most students come to us straight from high school.</a:t>
            </a:r>
          </a:p>
          <a:p>
            <a:r>
              <a:rPr lang="en-CA" sz="2400" dirty="0"/>
              <a:t>When asked what prior knowledge they need to be successful I reply:</a:t>
            </a:r>
          </a:p>
          <a:p>
            <a:pPr marL="457200" lvl="1" indent="0">
              <a:buNone/>
            </a:pPr>
            <a:r>
              <a:rPr lang="en-CA" i="1" dirty="0"/>
              <a:t>Can you tell the difference between a keyboard and a mouse?</a:t>
            </a:r>
          </a:p>
          <a:p>
            <a:r>
              <a:rPr lang="en-CA" sz="2400" dirty="0"/>
              <a:t>Regardless of the answer they may have the right stuff! 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E231082-1E12-4235-9FCD-9BADA54F2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5" r="19703" b="-2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302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D486A-2A05-44E8-A819-1AA6C4D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sz="4100"/>
              <a:t>Where my students are at the end of their studies</a:t>
            </a:r>
            <a:endParaRPr lang="en-CA" sz="4100" b="1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53654E57-B4EB-440E-B4A9-71D7CBC71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564663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941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D486A-2A05-44E8-A819-1AA6C4D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Practices</a:t>
            </a:r>
            <a:endParaRPr lang="en-CA" b="1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56ECD631-7F00-4A3D-B912-68E6D7A00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410698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295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D486A-2A05-44E8-A819-1AA6C4D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 1 - Read</a:t>
            </a:r>
            <a:endParaRPr lang="en-CA" b="1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FB739C3E-5FB6-48FF-A960-7E42DF5509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544098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544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D486A-2A05-44E8-A819-1AA6C4D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 2 - Practice</a:t>
            </a:r>
            <a:endParaRPr lang="en-CA" b="1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DD278BF8-CECE-46E5-B421-630F96881F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145635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930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9DF47-D057-477C-A2A4-820600F1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 3 - Refactoring</a:t>
            </a:r>
            <a:endParaRPr lang="en-CA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D246327E-3117-49F7-AEA2-67DE9C8EB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325194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096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3" name="Freeform: Shape 59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D486A-2A05-44E8-A819-1AA6C4D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/>
              <a:t>Best Practice 3 - Refactoring</a:t>
            </a:r>
            <a:endParaRPr lang="en-CA" b="1"/>
          </a:p>
        </p:txBody>
      </p:sp>
      <p:sp>
        <p:nvSpPr>
          <p:cNvPr id="54" name="Freeform: Shape 61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63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4D8C2F23-31EC-42FF-83B0-BC330D4796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114487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65913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AnalogousFromLightSeedLeftStep">
      <a:dk1>
        <a:srgbClr val="000000"/>
      </a:dk1>
      <a:lt1>
        <a:srgbClr val="FFFFFF"/>
      </a:lt1>
      <a:dk2>
        <a:srgbClr val="243E41"/>
      </a:dk2>
      <a:lt2>
        <a:srgbClr val="EEE9E9"/>
      </a:lt2>
      <a:accent1>
        <a:srgbClr val="80A9A7"/>
      </a:accent1>
      <a:accent2>
        <a:srgbClr val="75AB91"/>
      </a:accent2>
      <a:accent3>
        <a:srgbClr val="81AC86"/>
      </a:accent3>
      <a:accent4>
        <a:srgbClr val="86AC76"/>
      </a:accent4>
      <a:accent5>
        <a:srgbClr val="9AA57D"/>
      </a:accent5>
      <a:accent6>
        <a:srgbClr val="A9A274"/>
      </a:accent6>
      <a:hlink>
        <a:srgbClr val="B47477"/>
      </a:hlink>
      <a:folHlink>
        <a:srgbClr val="848484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1889</Words>
  <Application>Microsoft Office PowerPoint</Application>
  <PresentationFormat>Widescreen</PresentationFormat>
  <Paragraphs>192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JetBrains Mono NL Medium</vt:lpstr>
      <vt:lpstr>Source Sans Pro</vt:lpstr>
      <vt:lpstr>Wingdings</vt:lpstr>
      <vt:lpstr>FunkyShapesVTI</vt:lpstr>
      <vt:lpstr>Generally Boring Title: Java Programming Best Practices Or Yoda Title: Code Good In Java How To Or Insulting Title: It Runs And Gives The Correct Result, You’re Fired!  Or Emphasis On Speaker Being Old: Ramblings Of A Java Teacher Who Was A Toddler At The Dawn Of COBOL</vt:lpstr>
      <vt:lpstr>About Ken</vt:lpstr>
      <vt:lpstr>Where my students come from</vt:lpstr>
      <vt:lpstr>Where my students are at the end of their studies</vt:lpstr>
      <vt:lpstr>Best Practices</vt:lpstr>
      <vt:lpstr>Best Practice 1 - Read</vt:lpstr>
      <vt:lpstr>Best Practice 2 - Practice</vt:lpstr>
      <vt:lpstr>Best Practice 3 - Refactoring</vt:lpstr>
      <vt:lpstr>Best Practice 3 - Refactoring</vt:lpstr>
      <vt:lpstr>Best Practice  4 - Comments</vt:lpstr>
      <vt:lpstr>Best Practice  4 - Comments</vt:lpstr>
      <vt:lpstr>Best Practice  4 - Comments</vt:lpstr>
      <vt:lpstr>Best Practice  4 - Comments</vt:lpstr>
      <vt:lpstr>Best Practice  4 - Comments</vt:lpstr>
      <vt:lpstr>Best Practice 5 – Role of the main() method</vt:lpstr>
      <vt:lpstr>Best Practice 5 – Role of the main method</vt:lpstr>
      <vt:lpstr>Best Practice 6 – Naming Conventions</vt:lpstr>
      <vt:lpstr>Best Practice 6 – Naming Conventions</vt:lpstr>
      <vt:lpstr>Best Practice 6 – Naming Conventions</vt:lpstr>
      <vt:lpstr>Best Practice 7 - Testing</vt:lpstr>
      <vt:lpstr>Best Practice 8 – Software Patterns</vt:lpstr>
      <vt:lpstr>Best Practice 9 –  OS is irrelevant </vt:lpstr>
      <vt:lpstr>Best Practice 10 – IDE &amp; Build Systems</vt:lpstr>
      <vt:lpstr>Best Practice Bonus - Consistency</vt:lpstr>
      <vt:lpstr>Best Practice Double Bonus – static anything</vt:lpstr>
      <vt:lpstr>Best Practice Super Double Bonus – i18n</vt:lpstr>
      <vt:lpstr>Thank -you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Generally Boring Title: Java Programming Best Practices Or Yoda Title: Code Good In Java How To Or Insulting Title: It Runs And Gives The Correct Result, You’re Fired!  Or Emphasis On Speaker Being Old: Ramblings Of A Java Teacher Who Was A Toddler At The Dawn Of COBOL</dc:title>
  <dc:creator>Kenneth Fogel</dc:creator>
  <cp:lastModifiedBy>Kenneth Fogel</cp:lastModifiedBy>
  <cp:revision>1</cp:revision>
  <dcterms:created xsi:type="dcterms:W3CDTF">2020-08-06T17:38:29Z</dcterms:created>
  <dcterms:modified xsi:type="dcterms:W3CDTF">2020-08-06T17:40:52Z</dcterms:modified>
</cp:coreProperties>
</file>